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7" r:id="rId2"/>
    <p:sldId id="299" r:id="rId3"/>
    <p:sldId id="281" r:id="rId4"/>
    <p:sldId id="312" r:id="rId5"/>
    <p:sldId id="280" r:id="rId6"/>
    <p:sldId id="311" r:id="rId7"/>
    <p:sldId id="296" r:id="rId8"/>
    <p:sldId id="313" r:id="rId9"/>
    <p:sldId id="298" r:id="rId10"/>
    <p:sldId id="358" r:id="rId11"/>
    <p:sldId id="357" r:id="rId12"/>
    <p:sldId id="286" r:id="rId13"/>
    <p:sldId id="314" r:id="rId14"/>
    <p:sldId id="359" r:id="rId15"/>
    <p:sldId id="360" r:id="rId16"/>
    <p:sldId id="361" r:id="rId17"/>
    <p:sldId id="304" r:id="rId18"/>
    <p:sldId id="303" r:id="rId19"/>
    <p:sldId id="316" r:id="rId20"/>
    <p:sldId id="309" r:id="rId21"/>
    <p:sldId id="319" r:id="rId22"/>
    <p:sldId id="362" r:id="rId23"/>
    <p:sldId id="315" r:id="rId24"/>
    <p:sldId id="302" r:id="rId25"/>
    <p:sldId id="363" r:id="rId26"/>
    <p:sldId id="364" r:id="rId27"/>
    <p:sldId id="365" r:id="rId28"/>
    <p:sldId id="305" r:id="rId29"/>
    <p:sldId id="322" r:id="rId30"/>
    <p:sldId id="325" r:id="rId31"/>
    <p:sldId id="324" r:id="rId32"/>
    <p:sldId id="306" r:id="rId33"/>
    <p:sldId id="307" r:id="rId34"/>
    <p:sldId id="356" r:id="rId3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051"/>
    <a:srgbClr val="C1D260"/>
    <a:srgbClr val="CC023B"/>
    <a:srgbClr val="4C5F7E"/>
    <a:srgbClr val="3B4C6A"/>
    <a:srgbClr val="002369"/>
    <a:srgbClr val="001470"/>
    <a:srgbClr val="BE002D"/>
    <a:srgbClr val="B4C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49BD6D-A383-7748-88CA-DAFF0F260D87}" v="1" dt="2018-12-12T13:19:37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72965" autoAdjust="0"/>
  </p:normalViewPr>
  <p:slideViewPr>
    <p:cSldViewPr snapToGrid="0" snapToObjects="1" showGuides="1">
      <p:cViewPr>
        <p:scale>
          <a:sx n="91" d="100"/>
          <a:sy n="91" d="100"/>
        </p:scale>
        <p:origin x="896" y="-312"/>
      </p:cViewPr>
      <p:guideLst>
        <p:guide orient="horz" pos="2205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Relationship Id="rId42" Type="http://schemas.microsoft.com/office/2016/11/relationships/changesInfo" Target="changesInfos/changesInfo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rée-Kamphorst, C. (Claire)" userId="1504e6d4-13c9-44c9-8d6e-b09fd6266797" providerId="ADAL" clId="{11D57D4B-9ABF-4E9A-812F-2B35C048655C}"/>
    <pc:docChg chg="undo custSel addSld delSld modSld sldOrd">
      <pc:chgData name="Boerée-Kamphorst, C. (Claire)" userId="1504e6d4-13c9-44c9-8d6e-b09fd6266797" providerId="ADAL" clId="{11D57D4B-9ABF-4E9A-812F-2B35C048655C}" dt="2018-12-13T11:19:14.030" v="1848" actId="207"/>
      <pc:docMkLst>
        <pc:docMk/>
      </pc:docMkLst>
      <pc:sldChg chg="modSp">
        <pc:chgData name="Boerée-Kamphorst, C. (Claire)" userId="1504e6d4-13c9-44c9-8d6e-b09fd6266797" providerId="ADAL" clId="{11D57D4B-9ABF-4E9A-812F-2B35C048655C}" dt="2018-12-13T11:19:14.030" v="1848" actId="207"/>
        <pc:sldMkLst>
          <pc:docMk/>
          <pc:sldMk cId="162114064" sldId="281"/>
        </pc:sldMkLst>
        <pc:spChg chg="mod">
          <ac:chgData name="Boerée-Kamphorst, C. (Claire)" userId="1504e6d4-13c9-44c9-8d6e-b09fd6266797" providerId="ADAL" clId="{11D57D4B-9ABF-4E9A-812F-2B35C048655C}" dt="2018-12-12T15:33:51.124" v="416" actId="20577"/>
          <ac:spMkLst>
            <pc:docMk/>
            <pc:sldMk cId="162114064" sldId="281"/>
            <ac:spMk id="3" creationId="{00000000-0000-0000-0000-000000000000}"/>
          </ac:spMkLst>
        </pc:spChg>
        <pc:spChg chg="mod">
          <ac:chgData name="Boerée-Kamphorst, C. (Claire)" userId="1504e6d4-13c9-44c9-8d6e-b09fd6266797" providerId="ADAL" clId="{11D57D4B-9ABF-4E9A-812F-2B35C048655C}" dt="2018-12-13T11:19:14.030" v="1848" actId="207"/>
          <ac:spMkLst>
            <pc:docMk/>
            <pc:sldMk cId="162114064" sldId="281"/>
            <ac:spMk id="5" creationId="{00000000-0000-0000-0000-000000000000}"/>
          </ac:spMkLst>
        </pc:spChg>
      </pc:sldChg>
      <pc:sldChg chg="modSp">
        <pc:chgData name="Boerée-Kamphorst, C. (Claire)" userId="1504e6d4-13c9-44c9-8d6e-b09fd6266797" providerId="ADAL" clId="{11D57D4B-9ABF-4E9A-812F-2B35C048655C}" dt="2018-12-12T15:48:00.156" v="587" actId="20577"/>
        <pc:sldMkLst>
          <pc:docMk/>
          <pc:sldMk cId="1803695425" sldId="286"/>
        </pc:sldMkLst>
        <pc:spChg chg="mod">
          <ac:chgData name="Boerée-Kamphorst, C. (Claire)" userId="1504e6d4-13c9-44c9-8d6e-b09fd6266797" providerId="ADAL" clId="{11D57D4B-9ABF-4E9A-812F-2B35C048655C}" dt="2018-12-12T15:48:00.156" v="587" actId="20577"/>
          <ac:spMkLst>
            <pc:docMk/>
            <pc:sldMk cId="1803695425" sldId="286"/>
            <ac:spMk id="3" creationId="{00000000-0000-0000-0000-000000000000}"/>
          </ac:spMkLst>
        </pc:spChg>
      </pc:sldChg>
      <pc:sldChg chg="addSp delSp modSp modNotesTx">
        <pc:chgData name="Boerée-Kamphorst, C. (Claire)" userId="1504e6d4-13c9-44c9-8d6e-b09fd6266797" providerId="ADAL" clId="{11D57D4B-9ABF-4E9A-812F-2B35C048655C}" dt="2018-12-13T11:15:18.278" v="1837" actId="6549"/>
        <pc:sldMkLst>
          <pc:docMk/>
          <pc:sldMk cId="1198993285" sldId="296"/>
        </pc:sldMkLst>
        <pc:spChg chg="mod">
          <ac:chgData name="Boerée-Kamphorst, C. (Claire)" userId="1504e6d4-13c9-44c9-8d6e-b09fd6266797" providerId="ADAL" clId="{11D57D4B-9ABF-4E9A-812F-2B35C048655C}" dt="2018-12-12T15:35:32.286" v="424" actId="1076"/>
          <ac:spMkLst>
            <pc:docMk/>
            <pc:sldMk cId="1198993285" sldId="296"/>
            <ac:spMk id="2" creationId="{00000000-0000-0000-0000-000000000000}"/>
          </ac:spMkLst>
        </pc:spChg>
        <pc:spChg chg="add del mod">
          <ac:chgData name="Boerée-Kamphorst, C. (Claire)" userId="1504e6d4-13c9-44c9-8d6e-b09fd6266797" providerId="ADAL" clId="{11D57D4B-9ABF-4E9A-812F-2B35C048655C}" dt="2018-12-12T15:36:25.444" v="431" actId="1076"/>
          <ac:spMkLst>
            <pc:docMk/>
            <pc:sldMk cId="1198993285" sldId="296"/>
            <ac:spMk id="3" creationId="{423DDCFF-C1B6-45A8-8AB0-7EDEAC02BE70}"/>
          </ac:spMkLst>
        </pc:spChg>
        <pc:graphicFrameChg chg="add mod modGraphic">
          <ac:chgData name="Boerée-Kamphorst, C. (Claire)" userId="1504e6d4-13c9-44c9-8d6e-b09fd6266797" providerId="ADAL" clId="{11D57D4B-9ABF-4E9A-812F-2B35C048655C}" dt="2018-12-12T15:37:04.767" v="435" actId="1076"/>
          <ac:graphicFrameMkLst>
            <pc:docMk/>
            <pc:sldMk cId="1198993285" sldId="296"/>
            <ac:graphicFrameMk id="4" creationId="{0C1995F8-CF12-4347-9461-A28143454C51}"/>
          </ac:graphicFrameMkLst>
        </pc:graphicFrameChg>
        <pc:picChg chg="mod">
          <ac:chgData name="Boerée-Kamphorst, C. (Claire)" userId="1504e6d4-13c9-44c9-8d6e-b09fd6266797" providerId="ADAL" clId="{11D57D4B-9ABF-4E9A-812F-2B35C048655C}" dt="2018-12-12T15:35:50.792" v="425" actId="1076"/>
          <ac:picMkLst>
            <pc:docMk/>
            <pc:sldMk cId="1198993285" sldId="296"/>
            <ac:picMk id="6" creationId="{00000000-0000-0000-0000-000000000000}"/>
          </ac:picMkLst>
        </pc:picChg>
        <pc:picChg chg="mod">
          <ac:chgData name="Boerée-Kamphorst, C. (Claire)" userId="1504e6d4-13c9-44c9-8d6e-b09fd6266797" providerId="ADAL" clId="{11D57D4B-9ABF-4E9A-812F-2B35C048655C}" dt="2018-12-12T15:35:50.792" v="425" actId="1076"/>
          <ac:picMkLst>
            <pc:docMk/>
            <pc:sldMk cId="1198993285" sldId="296"/>
            <ac:picMk id="7" creationId="{00000000-0000-0000-0000-000000000000}"/>
          </ac:picMkLst>
        </pc:picChg>
        <pc:picChg chg="mod">
          <ac:chgData name="Boerée-Kamphorst, C. (Claire)" userId="1504e6d4-13c9-44c9-8d6e-b09fd6266797" providerId="ADAL" clId="{11D57D4B-9ABF-4E9A-812F-2B35C048655C}" dt="2018-12-12T15:35:50.792" v="425" actId="1076"/>
          <ac:picMkLst>
            <pc:docMk/>
            <pc:sldMk cId="1198993285" sldId="296"/>
            <ac:picMk id="8" creationId="{00000000-0000-0000-0000-000000000000}"/>
          </ac:picMkLst>
        </pc:picChg>
        <pc:picChg chg="mod">
          <ac:chgData name="Boerée-Kamphorst, C. (Claire)" userId="1504e6d4-13c9-44c9-8d6e-b09fd6266797" providerId="ADAL" clId="{11D57D4B-9ABF-4E9A-812F-2B35C048655C}" dt="2018-12-12T15:35:50.792" v="425" actId="1076"/>
          <ac:picMkLst>
            <pc:docMk/>
            <pc:sldMk cId="1198993285" sldId="296"/>
            <ac:picMk id="9" creationId="{00000000-0000-0000-0000-000000000000}"/>
          </ac:picMkLst>
        </pc:picChg>
        <pc:picChg chg="mod">
          <ac:chgData name="Boerée-Kamphorst, C. (Claire)" userId="1504e6d4-13c9-44c9-8d6e-b09fd6266797" providerId="ADAL" clId="{11D57D4B-9ABF-4E9A-812F-2B35C048655C}" dt="2018-12-12T15:35:50.792" v="425" actId="1076"/>
          <ac:picMkLst>
            <pc:docMk/>
            <pc:sldMk cId="1198993285" sldId="296"/>
            <ac:picMk id="10" creationId="{00000000-0000-0000-0000-000000000000}"/>
          </ac:picMkLst>
        </pc:picChg>
      </pc:sldChg>
      <pc:sldChg chg="del">
        <pc:chgData name="Boerée-Kamphorst, C. (Claire)" userId="1504e6d4-13c9-44c9-8d6e-b09fd6266797" providerId="ADAL" clId="{11D57D4B-9ABF-4E9A-812F-2B35C048655C}" dt="2018-12-12T15:37:18.993" v="436" actId="2696"/>
        <pc:sldMkLst>
          <pc:docMk/>
          <pc:sldMk cId="214913600" sldId="297"/>
        </pc:sldMkLst>
      </pc:sldChg>
      <pc:sldChg chg="modNotesTx">
        <pc:chgData name="Boerée-Kamphorst, C. (Claire)" userId="1504e6d4-13c9-44c9-8d6e-b09fd6266797" providerId="ADAL" clId="{11D57D4B-9ABF-4E9A-812F-2B35C048655C}" dt="2018-12-13T11:15:28.448" v="1838" actId="6549"/>
        <pc:sldMkLst>
          <pc:docMk/>
          <pc:sldMk cId="1093780117" sldId="298"/>
        </pc:sldMkLst>
      </pc:sldChg>
      <pc:sldChg chg="modNotesTx">
        <pc:chgData name="Boerée-Kamphorst, C. (Claire)" userId="1504e6d4-13c9-44c9-8d6e-b09fd6266797" providerId="ADAL" clId="{11D57D4B-9ABF-4E9A-812F-2B35C048655C}" dt="2018-12-13T11:15:55.655" v="1841" actId="6549"/>
        <pc:sldMkLst>
          <pc:docMk/>
          <pc:sldMk cId="718531766" sldId="302"/>
        </pc:sldMkLst>
      </pc:sldChg>
      <pc:sldChg chg="modSp del">
        <pc:chgData name="Boerée-Kamphorst, C. (Claire)" userId="1504e6d4-13c9-44c9-8d6e-b09fd6266797" providerId="ADAL" clId="{11D57D4B-9ABF-4E9A-812F-2B35C048655C}" dt="2018-12-12T16:07:09.909" v="1334" actId="2696"/>
        <pc:sldMkLst>
          <pc:docMk/>
          <pc:sldMk cId="1090613067" sldId="303"/>
        </pc:sldMkLst>
        <pc:spChg chg="mod">
          <ac:chgData name="Boerée-Kamphorst, C. (Claire)" userId="1504e6d4-13c9-44c9-8d6e-b09fd6266797" providerId="ADAL" clId="{11D57D4B-9ABF-4E9A-812F-2B35C048655C}" dt="2018-12-12T15:28:02.059" v="7" actId="5793"/>
          <ac:spMkLst>
            <pc:docMk/>
            <pc:sldMk cId="1090613067" sldId="303"/>
            <ac:spMk id="3" creationId="{00000000-0000-0000-0000-000000000000}"/>
          </ac:spMkLst>
        </pc:spChg>
      </pc:sldChg>
      <pc:sldChg chg="modSp add">
        <pc:chgData name="Boerée-Kamphorst, C. (Claire)" userId="1504e6d4-13c9-44c9-8d6e-b09fd6266797" providerId="ADAL" clId="{11D57D4B-9ABF-4E9A-812F-2B35C048655C}" dt="2018-12-12T16:07:29.733" v="1337" actId="20577"/>
        <pc:sldMkLst>
          <pc:docMk/>
          <pc:sldMk cId="3674146652" sldId="303"/>
        </pc:sldMkLst>
        <pc:spChg chg="mod">
          <ac:chgData name="Boerée-Kamphorst, C. (Claire)" userId="1504e6d4-13c9-44c9-8d6e-b09fd6266797" providerId="ADAL" clId="{11D57D4B-9ABF-4E9A-812F-2B35C048655C}" dt="2018-12-12T16:07:29.733" v="1337" actId="20577"/>
          <ac:spMkLst>
            <pc:docMk/>
            <pc:sldMk cId="3674146652" sldId="303"/>
            <ac:spMk id="2" creationId="{00000000-0000-0000-0000-000000000000}"/>
          </ac:spMkLst>
        </pc:spChg>
      </pc:sldChg>
      <pc:sldChg chg="modSp ord">
        <pc:chgData name="Boerée-Kamphorst, C. (Claire)" userId="1504e6d4-13c9-44c9-8d6e-b09fd6266797" providerId="ADAL" clId="{11D57D4B-9ABF-4E9A-812F-2B35C048655C}" dt="2018-12-12T16:06:54.851" v="1330" actId="20577"/>
        <pc:sldMkLst>
          <pc:docMk/>
          <pc:sldMk cId="1891177952" sldId="304"/>
        </pc:sldMkLst>
        <pc:spChg chg="mod">
          <ac:chgData name="Boerée-Kamphorst, C. (Claire)" userId="1504e6d4-13c9-44c9-8d6e-b09fd6266797" providerId="ADAL" clId="{11D57D4B-9ABF-4E9A-812F-2B35C048655C}" dt="2018-12-12T16:06:54.851" v="1330" actId="20577"/>
          <ac:spMkLst>
            <pc:docMk/>
            <pc:sldMk cId="1891177952" sldId="304"/>
            <ac:spMk id="3" creationId="{00000000-0000-0000-0000-000000000000}"/>
          </ac:spMkLst>
        </pc:spChg>
      </pc:sldChg>
      <pc:sldChg chg="modSp">
        <pc:chgData name="Boerée-Kamphorst, C. (Claire)" userId="1504e6d4-13c9-44c9-8d6e-b09fd6266797" providerId="ADAL" clId="{11D57D4B-9ABF-4E9A-812F-2B35C048655C}" dt="2018-12-12T16:23:16.014" v="1828" actId="20577"/>
        <pc:sldMkLst>
          <pc:docMk/>
          <pc:sldMk cId="1841849362" sldId="305"/>
        </pc:sldMkLst>
        <pc:spChg chg="mod">
          <ac:chgData name="Boerée-Kamphorst, C. (Claire)" userId="1504e6d4-13c9-44c9-8d6e-b09fd6266797" providerId="ADAL" clId="{11D57D4B-9ABF-4E9A-812F-2B35C048655C}" dt="2018-12-12T16:23:16.014" v="1828" actId="20577"/>
          <ac:spMkLst>
            <pc:docMk/>
            <pc:sldMk cId="1841849362" sldId="305"/>
            <ac:spMk id="2" creationId="{00000000-0000-0000-0000-000000000000}"/>
          </ac:spMkLst>
        </pc:spChg>
      </pc:sldChg>
      <pc:sldChg chg="modSp">
        <pc:chgData name="Boerée-Kamphorst, C. (Claire)" userId="1504e6d4-13c9-44c9-8d6e-b09fd6266797" providerId="ADAL" clId="{11D57D4B-9ABF-4E9A-812F-2B35C048655C}" dt="2018-12-12T16:24:42.251" v="1836" actId="20577"/>
        <pc:sldMkLst>
          <pc:docMk/>
          <pc:sldMk cId="1324495738" sldId="306"/>
        </pc:sldMkLst>
        <pc:spChg chg="mod">
          <ac:chgData name="Boerée-Kamphorst, C. (Claire)" userId="1504e6d4-13c9-44c9-8d6e-b09fd6266797" providerId="ADAL" clId="{11D57D4B-9ABF-4E9A-812F-2B35C048655C}" dt="2018-12-12T16:24:42.251" v="1836" actId="20577"/>
          <ac:spMkLst>
            <pc:docMk/>
            <pc:sldMk cId="1324495738" sldId="306"/>
            <ac:spMk id="2" creationId="{00000000-0000-0000-0000-000000000000}"/>
          </ac:spMkLst>
        </pc:spChg>
      </pc:sldChg>
      <pc:sldChg chg="del">
        <pc:chgData name="Boerée-Kamphorst, C. (Claire)" userId="1504e6d4-13c9-44c9-8d6e-b09fd6266797" providerId="ADAL" clId="{11D57D4B-9ABF-4E9A-812F-2B35C048655C}" dt="2018-12-12T16:13:09.735" v="1664" actId="2696"/>
        <pc:sldMkLst>
          <pc:docMk/>
          <pc:sldMk cId="1511954453" sldId="308"/>
        </pc:sldMkLst>
      </pc:sldChg>
      <pc:sldChg chg="modSp add">
        <pc:chgData name="Boerée-Kamphorst, C. (Claire)" userId="1504e6d4-13c9-44c9-8d6e-b09fd6266797" providerId="ADAL" clId="{11D57D4B-9ABF-4E9A-812F-2B35C048655C}" dt="2018-12-12T16:08:40.819" v="1381" actId="20577"/>
        <pc:sldMkLst>
          <pc:docMk/>
          <pc:sldMk cId="808859245" sldId="309"/>
        </pc:sldMkLst>
        <pc:spChg chg="mod">
          <ac:chgData name="Boerée-Kamphorst, C. (Claire)" userId="1504e6d4-13c9-44c9-8d6e-b09fd6266797" providerId="ADAL" clId="{11D57D4B-9ABF-4E9A-812F-2B35C048655C}" dt="2018-12-12T16:08:40.819" v="1381" actId="20577"/>
          <ac:spMkLst>
            <pc:docMk/>
            <pc:sldMk cId="808859245" sldId="309"/>
            <ac:spMk id="3" creationId="{00000000-0000-0000-0000-000000000000}"/>
          </ac:spMkLst>
        </pc:spChg>
      </pc:sldChg>
      <pc:sldChg chg="del">
        <pc:chgData name="Boerée-Kamphorst, C. (Claire)" userId="1504e6d4-13c9-44c9-8d6e-b09fd6266797" providerId="ADAL" clId="{11D57D4B-9ABF-4E9A-812F-2B35C048655C}" dt="2018-12-12T16:07:09.909" v="1332" actId="2696"/>
        <pc:sldMkLst>
          <pc:docMk/>
          <pc:sldMk cId="1617830018" sldId="309"/>
        </pc:sldMkLst>
      </pc:sldChg>
      <pc:sldChg chg="addSp delSp modSp ord">
        <pc:chgData name="Boerée-Kamphorst, C. (Claire)" userId="1504e6d4-13c9-44c9-8d6e-b09fd6266797" providerId="ADAL" clId="{11D57D4B-9ABF-4E9A-812F-2B35C048655C}" dt="2018-12-12T15:44:12.849" v="472" actId="20577"/>
        <pc:sldMkLst>
          <pc:docMk/>
          <pc:sldMk cId="2852012011" sldId="312"/>
        </pc:sldMkLst>
        <pc:graphicFrameChg chg="add">
          <ac:chgData name="Boerée-Kamphorst, C. (Claire)" userId="1504e6d4-13c9-44c9-8d6e-b09fd6266797" providerId="ADAL" clId="{11D57D4B-9ABF-4E9A-812F-2B35C048655C}" dt="2018-12-12T15:34:46.525" v="418" actId="20577"/>
          <ac:graphicFrameMkLst>
            <pc:docMk/>
            <pc:sldMk cId="2852012011" sldId="312"/>
            <ac:graphicFrameMk id="7" creationId="{329426E9-5DA5-4279-8D43-60F786F6261A}"/>
          </ac:graphicFrameMkLst>
        </pc:graphicFrameChg>
        <pc:picChg chg="add mod">
          <ac:chgData name="Boerée-Kamphorst, C. (Claire)" userId="1504e6d4-13c9-44c9-8d6e-b09fd6266797" providerId="ADAL" clId="{11D57D4B-9ABF-4E9A-812F-2B35C048655C}" dt="2018-12-12T15:35:03.040" v="423" actId="1076"/>
          <ac:picMkLst>
            <pc:docMk/>
            <pc:sldMk cId="2852012011" sldId="312"/>
            <ac:picMk id="2" creationId="{5E26AE2E-552B-43F4-AC57-3B225B738ECC}"/>
          </ac:picMkLst>
        </pc:picChg>
        <pc:picChg chg="del">
          <ac:chgData name="Boerée-Kamphorst, C. (Claire)" userId="1504e6d4-13c9-44c9-8d6e-b09fd6266797" providerId="ADAL" clId="{11D57D4B-9ABF-4E9A-812F-2B35C048655C}" dt="2018-12-12T15:34:44.686" v="417" actId="478"/>
          <ac:picMkLst>
            <pc:docMk/>
            <pc:sldMk cId="2852012011" sldId="312"/>
            <ac:picMk id="6" creationId="{D9FAB07B-70C7-D140-8135-A53C8C0CBE24}"/>
          </ac:picMkLst>
        </pc:picChg>
      </pc:sldChg>
      <pc:sldChg chg="modSp modAnim modNotesTx">
        <pc:chgData name="Boerée-Kamphorst, C. (Claire)" userId="1504e6d4-13c9-44c9-8d6e-b09fd6266797" providerId="ADAL" clId="{11D57D4B-9ABF-4E9A-812F-2B35C048655C}" dt="2018-12-13T11:15:37.794" v="1839" actId="6549"/>
        <pc:sldMkLst>
          <pc:docMk/>
          <pc:sldMk cId="3064093810" sldId="314"/>
        </pc:sldMkLst>
        <pc:spChg chg="mod">
          <ac:chgData name="Boerée-Kamphorst, C. (Claire)" userId="1504e6d4-13c9-44c9-8d6e-b09fd6266797" providerId="ADAL" clId="{11D57D4B-9ABF-4E9A-812F-2B35C048655C}" dt="2018-12-12T15:48:27.950" v="630" actId="313"/>
          <ac:spMkLst>
            <pc:docMk/>
            <pc:sldMk cId="3064093810" sldId="314"/>
            <ac:spMk id="2" creationId="{00000000-0000-0000-0000-000000000000}"/>
          </ac:spMkLst>
        </pc:spChg>
        <pc:spChg chg="mod">
          <ac:chgData name="Boerée-Kamphorst, C. (Claire)" userId="1504e6d4-13c9-44c9-8d6e-b09fd6266797" providerId="ADAL" clId="{11D57D4B-9ABF-4E9A-812F-2B35C048655C}" dt="2018-12-12T15:56:21.370" v="922" actId="20577"/>
          <ac:spMkLst>
            <pc:docMk/>
            <pc:sldMk cId="3064093810" sldId="314"/>
            <ac:spMk id="3" creationId="{00000000-0000-0000-0000-000000000000}"/>
          </ac:spMkLst>
        </pc:spChg>
      </pc:sldChg>
      <pc:sldChg chg="modSp">
        <pc:chgData name="Boerée-Kamphorst, C. (Claire)" userId="1504e6d4-13c9-44c9-8d6e-b09fd6266797" providerId="ADAL" clId="{11D57D4B-9ABF-4E9A-812F-2B35C048655C}" dt="2018-12-12T16:19:46.966" v="1722" actId="20577"/>
        <pc:sldMkLst>
          <pc:docMk/>
          <pc:sldMk cId="2676907146" sldId="315"/>
        </pc:sldMkLst>
        <pc:spChg chg="mod">
          <ac:chgData name="Boerée-Kamphorst, C. (Claire)" userId="1504e6d4-13c9-44c9-8d6e-b09fd6266797" providerId="ADAL" clId="{11D57D4B-9ABF-4E9A-812F-2B35C048655C}" dt="2018-12-12T16:10:34.405" v="1429" actId="20577"/>
          <ac:spMkLst>
            <pc:docMk/>
            <pc:sldMk cId="2676907146" sldId="315"/>
            <ac:spMk id="2" creationId="{00000000-0000-0000-0000-000000000000}"/>
          </ac:spMkLst>
        </pc:spChg>
        <pc:spChg chg="mod">
          <ac:chgData name="Boerée-Kamphorst, C. (Claire)" userId="1504e6d4-13c9-44c9-8d6e-b09fd6266797" providerId="ADAL" clId="{11D57D4B-9ABF-4E9A-812F-2B35C048655C}" dt="2018-12-12T16:19:46.966" v="1722" actId="20577"/>
          <ac:spMkLst>
            <pc:docMk/>
            <pc:sldMk cId="2676907146" sldId="315"/>
            <ac:spMk id="3" creationId="{00000000-0000-0000-0000-000000000000}"/>
          </ac:spMkLst>
        </pc:spChg>
      </pc:sldChg>
      <pc:sldChg chg="del">
        <pc:chgData name="Boerée-Kamphorst, C. (Claire)" userId="1504e6d4-13c9-44c9-8d6e-b09fd6266797" providerId="ADAL" clId="{11D57D4B-9ABF-4E9A-812F-2B35C048655C}" dt="2018-12-12T16:07:09.909" v="1333" actId="2696"/>
        <pc:sldMkLst>
          <pc:docMk/>
          <pc:sldMk cId="1844007257" sldId="316"/>
        </pc:sldMkLst>
      </pc:sldChg>
      <pc:sldChg chg="add">
        <pc:chgData name="Boerée-Kamphorst, C. (Claire)" userId="1504e6d4-13c9-44c9-8d6e-b09fd6266797" providerId="ADAL" clId="{11D57D4B-9ABF-4E9A-812F-2B35C048655C}" dt="2018-12-12T16:07:26.467" v="1335" actId="20577"/>
        <pc:sldMkLst>
          <pc:docMk/>
          <pc:sldMk cId="2152299390" sldId="316"/>
        </pc:sldMkLst>
      </pc:sldChg>
      <pc:sldChg chg="modSp add">
        <pc:chgData name="Boerée-Kamphorst, C. (Claire)" userId="1504e6d4-13c9-44c9-8d6e-b09fd6266797" providerId="ADAL" clId="{11D57D4B-9ABF-4E9A-812F-2B35C048655C}" dt="2018-12-12T16:09:54.882" v="1385" actId="20577"/>
        <pc:sldMkLst>
          <pc:docMk/>
          <pc:sldMk cId="462115954" sldId="319"/>
        </pc:sldMkLst>
        <pc:spChg chg="mod">
          <ac:chgData name="Boerée-Kamphorst, C. (Claire)" userId="1504e6d4-13c9-44c9-8d6e-b09fd6266797" providerId="ADAL" clId="{11D57D4B-9ABF-4E9A-812F-2B35C048655C}" dt="2018-12-12T16:09:54.882" v="1385" actId="20577"/>
          <ac:spMkLst>
            <pc:docMk/>
            <pc:sldMk cId="462115954" sldId="319"/>
            <ac:spMk id="2" creationId="{7DBF7903-AB4B-FA42-8676-4CE15CA6F38C}"/>
          </ac:spMkLst>
        </pc:spChg>
      </pc:sldChg>
      <pc:sldChg chg="del">
        <pc:chgData name="Boerée-Kamphorst, C. (Claire)" userId="1504e6d4-13c9-44c9-8d6e-b09fd6266797" providerId="ADAL" clId="{11D57D4B-9ABF-4E9A-812F-2B35C048655C}" dt="2018-12-12T16:07:09.909" v="1331" actId="2696"/>
        <pc:sldMkLst>
          <pc:docMk/>
          <pc:sldMk cId="2683224849" sldId="319"/>
        </pc:sldMkLst>
      </pc:sldChg>
      <pc:sldChg chg="del">
        <pc:chgData name="Boerée-Kamphorst, C. (Claire)" userId="1504e6d4-13c9-44c9-8d6e-b09fd6266797" providerId="ADAL" clId="{11D57D4B-9ABF-4E9A-812F-2B35C048655C}" dt="2018-12-12T16:13:53.491" v="1665" actId="2696"/>
        <pc:sldMkLst>
          <pc:docMk/>
          <pc:sldMk cId="3076629165" sldId="320"/>
        </pc:sldMkLst>
      </pc:sldChg>
      <pc:sldChg chg="modSp">
        <pc:chgData name="Boerée-Kamphorst, C. (Claire)" userId="1504e6d4-13c9-44c9-8d6e-b09fd6266797" providerId="ADAL" clId="{11D57D4B-9ABF-4E9A-812F-2B35C048655C}" dt="2018-12-12T16:24:37.126" v="1834" actId="20577"/>
        <pc:sldMkLst>
          <pc:docMk/>
          <pc:sldMk cId="2818820492" sldId="324"/>
        </pc:sldMkLst>
        <pc:spChg chg="mod">
          <ac:chgData name="Boerée-Kamphorst, C. (Claire)" userId="1504e6d4-13c9-44c9-8d6e-b09fd6266797" providerId="ADAL" clId="{11D57D4B-9ABF-4E9A-812F-2B35C048655C}" dt="2018-12-12T16:24:37.126" v="1834" actId="20577"/>
          <ac:spMkLst>
            <pc:docMk/>
            <pc:sldMk cId="2818820492" sldId="324"/>
            <ac:spMk id="3" creationId="{00000000-0000-0000-0000-000000000000}"/>
          </ac:spMkLst>
        </pc:spChg>
      </pc:sldChg>
      <pc:sldChg chg="addSp delSp modSp add del modAnim">
        <pc:chgData name="Boerée-Kamphorst, C. (Claire)" userId="1504e6d4-13c9-44c9-8d6e-b09fd6266797" providerId="ADAL" clId="{11D57D4B-9ABF-4E9A-812F-2B35C048655C}" dt="2018-12-12T15:47:42.493" v="574" actId="2696"/>
        <pc:sldMkLst>
          <pc:docMk/>
          <pc:sldMk cId="741381303" sldId="329"/>
        </pc:sldMkLst>
        <pc:spChg chg="del">
          <ac:chgData name="Boerée-Kamphorst, C. (Claire)" userId="1504e6d4-13c9-44c9-8d6e-b09fd6266797" providerId="ADAL" clId="{11D57D4B-9ABF-4E9A-812F-2B35C048655C}" dt="2018-12-12T15:45:44.815" v="474" actId="2696"/>
          <ac:spMkLst>
            <pc:docMk/>
            <pc:sldMk cId="741381303" sldId="329"/>
            <ac:spMk id="3" creationId="{00000000-0000-0000-0000-000000000000}"/>
          </ac:spMkLst>
        </pc:spChg>
        <pc:spChg chg="add mod">
          <ac:chgData name="Boerée-Kamphorst, C. (Claire)" userId="1504e6d4-13c9-44c9-8d6e-b09fd6266797" providerId="ADAL" clId="{11D57D4B-9ABF-4E9A-812F-2B35C048655C}" dt="2018-12-12T15:45:44.815" v="474" actId="2696"/>
          <ac:spMkLst>
            <pc:docMk/>
            <pc:sldMk cId="741381303" sldId="329"/>
            <ac:spMk id="6" creationId="{507DFC7D-9828-44DB-8917-AE9F47FEE938}"/>
          </ac:spMkLst>
        </pc:spChg>
      </pc:sldChg>
      <pc:sldChg chg="addSp delSp modSp add modAnim">
        <pc:chgData name="Boerée-Kamphorst, C. (Claire)" userId="1504e6d4-13c9-44c9-8d6e-b09fd6266797" providerId="ADAL" clId="{11D57D4B-9ABF-4E9A-812F-2B35C048655C}" dt="2018-12-12T15:47:38.900" v="573" actId="20577"/>
        <pc:sldMkLst>
          <pc:docMk/>
          <pc:sldMk cId="1924535388" sldId="357"/>
        </pc:sldMkLst>
        <pc:spChg chg="mod">
          <ac:chgData name="Boerée-Kamphorst, C. (Claire)" userId="1504e6d4-13c9-44c9-8d6e-b09fd6266797" providerId="ADAL" clId="{11D57D4B-9ABF-4E9A-812F-2B35C048655C}" dt="2018-12-12T15:39:09.384" v="450" actId="20577"/>
          <ac:spMkLst>
            <pc:docMk/>
            <pc:sldMk cId="1924535388" sldId="357"/>
            <ac:spMk id="2" creationId="{228F0375-7C1A-4167-9995-3F2F8160C16C}"/>
          </ac:spMkLst>
        </pc:spChg>
        <pc:spChg chg="del">
          <ac:chgData name="Boerée-Kamphorst, C. (Claire)" userId="1504e6d4-13c9-44c9-8d6e-b09fd6266797" providerId="ADAL" clId="{11D57D4B-9ABF-4E9A-812F-2B35C048655C}" dt="2018-12-12T15:45:48.121" v="475" actId="478"/>
          <ac:spMkLst>
            <pc:docMk/>
            <pc:sldMk cId="1924535388" sldId="357"/>
            <ac:spMk id="3" creationId="{551504CC-6803-4C02-A3EE-EDD75D327175}"/>
          </ac:spMkLst>
        </pc:spChg>
        <pc:spChg chg="add mod">
          <ac:chgData name="Boerée-Kamphorst, C. (Claire)" userId="1504e6d4-13c9-44c9-8d6e-b09fd6266797" providerId="ADAL" clId="{11D57D4B-9ABF-4E9A-812F-2B35C048655C}" dt="2018-12-12T15:47:24.522" v="572" actId="27636"/>
          <ac:spMkLst>
            <pc:docMk/>
            <pc:sldMk cId="1924535388" sldId="357"/>
            <ac:spMk id="6" creationId="{63CA89BC-91F8-4A97-8D30-A0C46119101A}"/>
          </ac:spMkLst>
        </pc:spChg>
      </pc:sldChg>
      <pc:sldChg chg="modSp add">
        <pc:chgData name="Boerée-Kamphorst, C. (Claire)" userId="1504e6d4-13c9-44c9-8d6e-b09fd6266797" providerId="ADAL" clId="{11D57D4B-9ABF-4E9A-812F-2B35C048655C}" dt="2018-12-12T15:39:52.230" v="471" actId="20577"/>
        <pc:sldMkLst>
          <pc:docMk/>
          <pc:sldMk cId="1975008989" sldId="358"/>
        </pc:sldMkLst>
        <pc:spChg chg="mod">
          <ac:chgData name="Boerée-Kamphorst, C. (Claire)" userId="1504e6d4-13c9-44c9-8d6e-b09fd6266797" providerId="ADAL" clId="{11D57D4B-9ABF-4E9A-812F-2B35C048655C}" dt="2018-12-12T15:39:52.230" v="471" actId="20577"/>
          <ac:spMkLst>
            <pc:docMk/>
            <pc:sldMk cId="1975008989" sldId="358"/>
            <ac:spMk id="3" creationId="{00000000-0000-0000-0000-000000000000}"/>
          </ac:spMkLst>
        </pc:spChg>
      </pc:sldChg>
      <pc:sldChg chg="modSp add">
        <pc:chgData name="Boerée-Kamphorst, C. (Claire)" userId="1504e6d4-13c9-44c9-8d6e-b09fd6266797" providerId="ADAL" clId="{11D57D4B-9ABF-4E9A-812F-2B35C048655C}" dt="2018-12-12T16:00:15.886" v="963" actId="20577"/>
        <pc:sldMkLst>
          <pc:docMk/>
          <pc:sldMk cId="3458191081" sldId="359"/>
        </pc:sldMkLst>
        <pc:spChg chg="mod">
          <ac:chgData name="Boerée-Kamphorst, C. (Claire)" userId="1504e6d4-13c9-44c9-8d6e-b09fd6266797" providerId="ADAL" clId="{11D57D4B-9ABF-4E9A-812F-2B35C048655C}" dt="2018-12-12T16:00:15.886" v="963" actId="20577"/>
          <ac:spMkLst>
            <pc:docMk/>
            <pc:sldMk cId="3458191081" sldId="359"/>
            <ac:spMk id="3" creationId="{00000000-0000-0000-0000-000000000000}"/>
          </ac:spMkLst>
        </pc:spChg>
      </pc:sldChg>
      <pc:sldChg chg="addSp delSp modSp add modNotesTx">
        <pc:chgData name="Boerée-Kamphorst, C. (Claire)" userId="1504e6d4-13c9-44c9-8d6e-b09fd6266797" providerId="ADAL" clId="{11D57D4B-9ABF-4E9A-812F-2B35C048655C}" dt="2018-12-13T11:15:43.560" v="1840" actId="6549"/>
        <pc:sldMkLst>
          <pc:docMk/>
          <pc:sldMk cId="3358818618" sldId="360"/>
        </pc:sldMkLst>
        <pc:spChg chg="mod">
          <ac:chgData name="Boerée-Kamphorst, C. (Claire)" userId="1504e6d4-13c9-44c9-8d6e-b09fd6266797" providerId="ADAL" clId="{11D57D4B-9ABF-4E9A-812F-2B35C048655C}" dt="2018-12-12T16:01:37.600" v="979" actId="20577"/>
          <ac:spMkLst>
            <pc:docMk/>
            <pc:sldMk cId="3358818618" sldId="360"/>
            <ac:spMk id="2" creationId="{00000000-0000-0000-0000-000000000000}"/>
          </ac:spMkLst>
        </pc:spChg>
        <pc:spChg chg="add del">
          <ac:chgData name="Boerée-Kamphorst, C. (Claire)" userId="1504e6d4-13c9-44c9-8d6e-b09fd6266797" providerId="ADAL" clId="{11D57D4B-9ABF-4E9A-812F-2B35C048655C}" dt="2018-12-12T16:05:34.998" v="1273" actId="20577"/>
          <ac:spMkLst>
            <pc:docMk/>
            <pc:sldMk cId="3358818618" sldId="360"/>
            <ac:spMk id="3" creationId="{BE7B12B0-A4FD-45AA-9882-3A055FFAB404}"/>
          </ac:spMkLst>
        </pc:spChg>
      </pc:sldChg>
      <pc:sldChg chg="modSp add modAnim modNotesTx">
        <pc:chgData name="Boerée-Kamphorst, C. (Claire)" userId="1504e6d4-13c9-44c9-8d6e-b09fd6266797" providerId="ADAL" clId="{11D57D4B-9ABF-4E9A-812F-2B35C048655C}" dt="2018-12-12T16:06:29.816" v="1297" actId="20577"/>
        <pc:sldMkLst>
          <pc:docMk/>
          <pc:sldMk cId="2863804481" sldId="361"/>
        </pc:sldMkLst>
        <pc:spChg chg="mod">
          <ac:chgData name="Boerée-Kamphorst, C. (Claire)" userId="1504e6d4-13c9-44c9-8d6e-b09fd6266797" providerId="ADAL" clId="{11D57D4B-9ABF-4E9A-812F-2B35C048655C}" dt="2018-12-12T16:06:09.097" v="1284" actId="27636"/>
          <ac:spMkLst>
            <pc:docMk/>
            <pc:sldMk cId="2863804481" sldId="361"/>
            <ac:spMk id="2" creationId="{00000000-0000-0000-0000-000000000000}"/>
          </ac:spMkLst>
        </pc:spChg>
        <pc:spChg chg="mod">
          <ac:chgData name="Boerée-Kamphorst, C. (Claire)" userId="1504e6d4-13c9-44c9-8d6e-b09fd6266797" providerId="ADAL" clId="{11D57D4B-9ABF-4E9A-812F-2B35C048655C}" dt="2018-12-12T16:06:29.816" v="1297" actId="20577"/>
          <ac:spMkLst>
            <pc:docMk/>
            <pc:sldMk cId="2863804481" sldId="361"/>
            <ac:spMk id="3" creationId="{00000000-0000-0000-0000-000000000000}"/>
          </ac:spMkLst>
        </pc:spChg>
      </pc:sldChg>
      <pc:sldChg chg="modSp add">
        <pc:chgData name="Boerée-Kamphorst, C. (Claire)" userId="1504e6d4-13c9-44c9-8d6e-b09fd6266797" providerId="ADAL" clId="{11D57D4B-9ABF-4E9A-812F-2B35C048655C}" dt="2018-12-12T16:11:09.393" v="1482" actId="20577"/>
        <pc:sldMkLst>
          <pc:docMk/>
          <pc:sldMk cId="2695314832" sldId="362"/>
        </pc:sldMkLst>
        <pc:spChg chg="mod">
          <ac:chgData name="Boerée-Kamphorst, C. (Claire)" userId="1504e6d4-13c9-44c9-8d6e-b09fd6266797" providerId="ADAL" clId="{11D57D4B-9ABF-4E9A-812F-2B35C048655C}" dt="2018-12-12T16:11:09.393" v="1482" actId="20577"/>
          <ac:spMkLst>
            <pc:docMk/>
            <pc:sldMk cId="2695314832" sldId="362"/>
            <ac:spMk id="3" creationId="{00000000-0000-0000-0000-000000000000}"/>
          </ac:spMkLst>
        </pc:spChg>
      </pc:sldChg>
      <pc:sldChg chg="modSp add">
        <pc:chgData name="Boerée-Kamphorst, C. (Claire)" userId="1504e6d4-13c9-44c9-8d6e-b09fd6266797" providerId="ADAL" clId="{11D57D4B-9ABF-4E9A-812F-2B35C048655C}" dt="2018-12-12T16:14:09.662" v="1686" actId="20577"/>
        <pc:sldMkLst>
          <pc:docMk/>
          <pc:sldMk cId="139281976" sldId="363"/>
        </pc:sldMkLst>
        <pc:spChg chg="mod">
          <ac:chgData name="Boerée-Kamphorst, C. (Claire)" userId="1504e6d4-13c9-44c9-8d6e-b09fd6266797" providerId="ADAL" clId="{11D57D4B-9ABF-4E9A-812F-2B35C048655C}" dt="2018-12-12T16:14:09.662" v="1686" actId="20577"/>
          <ac:spMkLst>
            <pc:docMk/>
            <pc:sldMk cId="139281976" sldId="363"/>
            <ac:spMk id="3" creationId="{00000000-0000-0000-0000-000000000000}"/>
          </ac:spMkLst>
        </pc:spChg>
      </pc:sldChg>
      <pc:sldChg chg="modSp add modNotesTx">
        <pc:chgData name="Boerée-Kamphorst, C. (Claire)" userId="1504e6d4-13c9-44c9-8d6e-b09fd6266797" providerId="ADAL" clId="{11D57D4B-9ABF-4E9A-812F-2B35C048655C}" dt="2018-12-13T11:16:04.517" v="1842" actId="6549"/>
        <pc:sldMkLst>
          <pc:docMk/>
          <pc:sldMk cId="1099194122" sldId="364"/>
        </pc:sldMkLst>
        <pc:spChg chg="mod">
          <ac:chgData name="Boerée-Kamphorst, C. (Claire)" userId="1504e6d4-13c9-44c9-8d6e-b09fd6266797" providerId="ADAL" clId="{11D57D4B-9ABF-4E9A-812F-2B35C048655C}" dt="2018-12-12T16:20:24.209" v="1737" actId="20577"/>
          <ac:spMkLst>
            <pc:docMk/>
            <pc:sldMk cId="1099194122" sldId="364"/>
            <ac:spMk id="3" creationId="{00000000-0000-0000-0000-000000000000}"/>
          </ac:spMkLst>
        </pc:spChg>
      </pc:sldChg>
      <pc:sldChg chg="modSp add">
        <pc:chgData name="Boerée-Kamphorst, C. (Claire)" userId="1504e6d4-13c9-44c9-8d6e-b09fd6266797" providerId="ADAL" clId="{11D57D4B-9ABF-4E9A-812F-2B35C048655C}" dt="2018-12-12T16:21:09.467" v="1826" actId="20577"/>
        <pc:sldMkLst>
          <pc:docMk/>
          <pc:sldMk cId="138397161" sldId="365"/>
        </pc:sldMkLst>
        <pc:spChg chg="mod">
          <ac:chgData name="Boerée-Kamphorst, C. (Claire)" userId="1504e6d4-13c9-44c9-8d6e-b09fd6266797" providerId="ADAL" clId="{11D57D4B-9ABF-4E9A-812F-2B35C048655C}" dt="2018-12-12T16:21:09.467" v="1826" actId="20577"/>
          <ac:spMkLst>
            <pc:docMk/>
            <pc:sldMk cId="138397161" sldId="365"/>
            <ac:spMk id="3" creationId="{00000000-0000-0000-0000-000000000000}"/>
          </ac:spMkLst>
        </pc:spChg>
      </pc:sldChg>
    </pc:docChg>
  </pc:docChgLst>
  <pc:docChgLst>
    <pc:chgData name="Wijers, M.M. (Monica)" userId="8bb537aa-b777-429a-acf8-44a950bd33f2" providerId="ADAL" clId="{CA49BD6D-A383-7748-88CA-DAFF0F260D87}"/>
    <pc:docChg chg="addSld modSld">
      <pc:chgData name="Wijers, M.M. (Monica)" userId="8bb537aa-b777-429a-acf8-44a950bd33f2" providerId="ADAL" clId="{CA49BD6D-A383-7748-88CA-DAFF0F260D87}" dt="2018-12-12T14:54:34.444" v="79" actId="20577"/>
      <pc:docMkLst>
        <pc:docMk/>
      </pc:docMkLst>
      <pc:sldChg chg="modSp add">
        <pc:chgData name="Wijers, M.M. (Monica)" userId="8bb537aa-b777-429a-acf8-44a950bd33f2" providerId="ADAL" clId="{CA49BD6D-A383-7748-88CA-DAFF0F260D87}" dt="2018-12-12T14:54:34.444" v="79" actId="20577"/>
        <pc:sldMkLst>
          <pc:docMk/>
          <pc:sldMk cId="1306073055" sldId="356"/>
        </pc:sldMkLst>
        <pc:spChg chg="mod">
          <ac:chgData name="Wijers, M.M. (Monica)" userId="8bb537aa-b777-429a-acf8-44a950bd33f2" providerId="ADAL" clId="{CA49BD6D-A383-7748-88CA-DAFF0F260D87}" dt="2018-12-12T14:54:34.444" v="79" actId="20577"/>
          <ac:spMkLst>
            <pc:docMk/>
            <pc:sldMk cId="1306073055" sldId="356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12E3-6E8D-B74B-A314-4616D5A79846}" type="datetimeFigureOut">
              <a:rPr lang="de-DE" smtClean="0"/>
              <a:t>03.08.19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FC96-1CB5-7641-9934-75B343D83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5981-0A6E-DC4F-9DC9-F24078E0FA09}" type="datetimeFigureOut">
              <a:rPr lang="de-DE" smtClean="0"/>
              <a:t>03.08.19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BD4E-16D0-5348-910F-B34FEBD0A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47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08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265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83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238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72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40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7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83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294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03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88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95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78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36600" y="3674746"/>
            <a:ext cx="768708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867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CULTURE-RELATED CONTEXTS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138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and Text withou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just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>
                <a:solidFill>
                  <a:srgbClr val="CC023B"/>
                </a:solidFill>
              </a:rPr>
              <a:t>CULTURE-RELATED CONTEXTS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74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/Example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 algn="just"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Activity/Example number: Title of  Activity/Example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714505"/>
            <a:ext cx="8229600" cy="4357684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>
                <a:solidFill>
                  <a:srgbClr val="CC023B"/>
                </a:solidFill>
              </a:rPr>
              <a:t>CULTURE-RELATED CONTEXTS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84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>
                <a:solidFill>
                  <a:srgbClr val="CC023B"/>
                </a:solidFill>
              </a:rPr>
              <a:t>CULTURE-RELATED CONTEXTS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010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>
                <a:solidFill>
                  <a:srgbClr val="CC023B"/>
                </a:solidFill>
              </a:rPr>
              <a:t>CULTURE-RELATED CONTEXTS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922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1438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51438"/>
            <a:ext cx="5111750" cy="53747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18923"/>
            <a:ext cx="3008313" cy="41072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>
                <a:solidFill>
                  <a:srgbClr val="CC023B"/>
                </a:solidFill>
              </a:rPr>
              <a:t>CULTURE-RELATED CONTEXTS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481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2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>
                <a:solidFill>
                  <a:srgbClr val="CC023B"/>
                </a:solidFill>
              </a:rPr>
              <a:t>CULTURE-RELATED CONTEXTS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35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emf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 rotWithShape="1">
          <a:blip r:embed="rId10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b="10531"/>
          <a:stretch/>
        </p:blipFill>
        <p:spPr>
          <a:xfrm>
            <a:off x="-1" y="1417638"/>
            <a:ext cx="5140767" cy="544036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87771" y="6087873"/>
            <a:ext cx="1227604" cy="6336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454466" y="6675756"/>
            <a:ext cx="5040000" cy="4571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26000" y="6675756"/>
            <a:ext cx="190800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" y="6100572"/>
            <a:ext cx="1329884" cy="5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04785" y="55317"/>
            <a:ext cx="58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>
          <a:xfrm>
            <a:off x="5772150" y="55318"/>
            <a:ext cx="264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" dirty="0">
                <a:solidFill>
                  <a:srgbClr val="CC023B"/>
                </a:solidFill>
              </a:rPr>
              <a:t>CULTURE_RELATED CONTEXTS</a:t>
            </a:r>
            <a:endParaRPr lang="es-ES_tradnl" dirty="0">
              <a:solidFill>
                <a:srgbClr val="CC023B"/>
              </a:solidFill>
            </a:endParaRPr>
          </a:p>
        </p:txBody>
      </p:sp>
      <p:pic>
        <p:nvPicPr>
          <p:cNvPr id="29" name="Bild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0" y="6374367"/>
            <a:ext cx="1807900" cy="193903"/>
          </a:xfrm>
          <a:prstGeom prst="rect">
            <a:avLst/>
          </a:prstGeom>
        </p:spPr>
      </p:pic>
      <p:pic>
        <p:nvPicPr>
          <p:cNvPr id="12" name="Bild 5" descr="eu_flag_co_funded_pos_[rgb]_lef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6" y="6400800"/>
            <a:ext cx="781909" cy="1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1" r:id="rId4"/>
    <p:sldLayoutId id="2147483652" r:id="rId5"/>
    <p:sldLayoutId id="2147483653" r:id="rId6"/>
    <p:sldLayoutId id="2147483656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C5F7E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2D"/>
        </a:buClr>
        <a:buFont typeface="Arial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4CB4D"/>
        </a:buClr>
        <a:buFont typeface="Arial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470"/>
        </a:buClr>
        <a:buFont typeface="Arial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hyperlink" Target="https://www.primas.mathshell.org/pd/modules/1_Student_led_inquiry/html/inde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hyperlink" Target="https://www.primas.mathshell.org/pd/modules/1_Student_led_inquiry/html/inde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CULTURE-RELATED CONTEXTS FOR MATH AND SCIENCE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Initial teacher education of prospective mathematics and science teachers</a:t>
            </a:r>
            <a:endParaRPr lang="es-ES_trad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4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I. Introduction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1.2 Cultural subgroups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0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8F0375-7C1A-4167-9995-3F2F8160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Activity 1.2 - Group introduction: cultural subgroups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8122E9E-7FD9-4595-B078-27C247B1A4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CULTURE-RELATED CONTEXTS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4FE274-7D7D-4221-BB10-1D05B8E47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3CA89BC-91F8-4A97-8D30-A0C461191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“</a:t>
            </a:r>
            <a:r>
              <a:rPr lang="nl-NL" dirty="0" err="1"/>
              <a:t>Divide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four</a:t>
            </a:r>
            <a:r>
              <a:rPr lang="nl-NL" dirty="0"/>
              <a:t> </a:t>
            </a:r>
            <a:r>
              <a:rPr lang="nl-NL" dirty="0" err="1"/>
              <a:t>groups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are </a:t>
            </a:r>
            <a:r>
              <a:rPr lang="nl-NL" dirty="0" err="1"/>
              <a:t>culturally</a:t>
            </a:r>
            <a:r>
              <a:rPr lang="nl-NL" dirty="0"/>
              <a:t> different.”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dirty="0"/>
              <a:t>Write down (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subgroup</a:t>
            </a:r>
            <a:r>
              <a:rPr lang="nl-NL" dirty="0"/>
              <a:t>):</a:t>
            </a:r>
          </a:p>
          <a:p>
            <a:pPr lvl="0"/>
            <a:r>
              <a:rPr lang="en-GB" dirty="0"/>
              <a:t>How you define your subgroup with respect to culture</a:t>
            </a:r>
            <a:endParaRPr lang="nl-NL" dirty="0"/>
          </a:p>
          <a:p>
            <a:pPr lvl="0"/>
            <a:r>
              <a:rPr lang="en-GB" dirty="0"/>
              <a:t>Who are members of this group and why</a:t>
            </a:r>
            <a:endParaRPr lang="nl-NL" dirty="0"/>
          </a:p>
          <a:p>
            <a:pPr lvl="0"/>
            <a:r>
              <a:rPr lang="en-GB" dirty="0"/>
              <a:t>Any limitations you experienced when forming the subgroup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Switch?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45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I. Introduction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1.3 Theoretical background on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9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Activity 1.3 – </a:t>
            </a:r>
            <a:r>
              <a:rPr lang="nl-NL" dirty="0" err="1"/>
              <a:t>theoretical</a:t>
            </a:r>
            <a:r>
              <a:rPr lang="nl-NL" dirty="0"/>
              <a:t> background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“What is culture according to you?”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/>
              <a:t>Read text 1 on worksheet 1.3 and discuss the questions.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Would you answer this question differently after reading the text?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“What is culture according to you?”</a:t>
            </a:r>
          </a:p>
          <a:p>
            <a:pPr marL="0" indent="0">
              <a:buNone/>
            </a:pPr>
            <a:endParaRPr lang="en-GB" sz="2200" dirty="0"/>
          </a:p>
          <a:p>
            <a:endParaRPr lang="nl-NL" sz="1800" dirty="0"/>
          </a:p>
          <a:p>
            <a:pPr lvl="1"/>
            <a:endParaRPr lang="nl-NL" sz="1800" dirty="0"/>
          </a:p>
          <a:p>
            <a:pPr lvl="1"/>
            <a:endParaRPr lang="nl-NL" sz="1800" dirty="0"/>
          </a:p>
          <a:p>
            <a:endParaRPr lang="nl-NL" sz="2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40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II. Culture-</a:t>
            </a:r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contexts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2.1 </a:t>
            </a:r>
            <a:r>
              <a:rPr lang="nl-NL" dirty="0" err="1"/>
              <a:t>Roles</a:t>
            </a:r>
            <a:r>
              <a:rPr lang="nl-NL" dirty="0"/>
              <a:t> of (culture-</a:t>
            </a:r>
            <a:r>
              <a:rPr lang="nl-NL" dirty="0" err="1"/>
              <a:t>related</a:t>
            </a:r>
            <a:r>
              <a:rPr lang="nl-NL" dirty="0"/>
              <a:t>) </a:t>
            </a:r>
            <a:r>
              <a:rPr lang="nl-NL" dirty="0" err="1"/>
              <a:t>contexts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19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599" y="375769"/>
            <a:ext cx="8229600" cy="647794"/>
          </a:xfrm>
        </p:spPr>
        <p:txBody>
          <a:bodyPr/>
          <a:lstStyle/>
          <a:p>
            <a:r>
              <a:rPr lang="nl-NL" dirty="0" err="1"/>
              <a:t>Remember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1.1?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15</a:t>
            </a:fld>
            <a:endParaRPr lang="es-ES_tradnl"/>
          </a:p>
        </p:txBody>
      </p:sp>
      <p:pic>
        <p:nvPicPr>
          <p:cNvPr id="6" name="Picture 8" descr=" PicP2.jpg                                                      0019DD74DanHD                          C2A18C0C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7" y="1138997"/>
            <a:ext cx="2828441" cy="21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 PicP3.jpg                                                      0019DD74DanHD                          C2A18C0C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64" y="1150520"/>
            <a:ext cx="2896084" cy="21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 PicP4.jpg                                                      0019DD74DanHD                          C2A18C0C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15" y="1150520"/>
            <a:ext cx="1671070" cy="22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 PicP5.jpg                                                      0019DD74DanHD                          C2A18C0C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08" y="3456320"/>
            <a:ext cx="1976988" cy="26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 PicP7.jpg                                                      0019DD74DanHD                          C2A18C0C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48" y="3504342"/>
            <a:ext cx="2807077" cy="21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C1995F8-CF12-4347-9461-A28143454C51}"/>
              </a:ext>
            </a:extLst>
          </p:cNvPr>
          <p:cNvGraphicFramePr>
            <a:graphicFrameLocks noGrp="1"/>
          </p:cNvGraphicFramePr>
          <p:nvPr/>
        </p:nvGraphicFramePr>
        <p:xfrm>
          <a:off x="2666808" y="6346622"/>
          <a:ext cx="4754206" cy="271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4206">
                  <a:extLst>
                    <a:ext uri="{9D8B030D-6E8A-4147-A177-3AD203B41FA5}">
                      <a16:colId xmlns="" xmlns:a16="http://schemas.microsoft.com/office/drawing/2014/main" val="2374838501"/>
                    </a:ext>
                  </a:extLst>
                </a:gridCol>
              </a:tblGrid>
              <a:tr h="2712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Source: </a:t>
                      </a:r>
                      <a:r>
                        <a:rPr lang="en-GB" sz="1050" dirty="0">
                          <a:effectLst/>
                        </a:rPr>
                        <a:t> </a:t>
                      </a:r>
                      <a:r>
                        <a:rPr lang="en-GB" sz="900" u="sng" dirty="0">
                          <a:effectLst/>
                          <a:hlinkClick r:id="rId8"/>
                        </a:rPr>
                        <a:t>https://www.primas.mathshell.org/pd/modules/1_Student_led_inquiry/html/index.htm</a:t>
                      </a:r>
                      <a:r>
                        <a:rPr lang="en-GB" sz="1050" dirty="0">
                          <a:effectLst/>
                        </a:rPr>
                        <a:t> 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="" xmlns:a16="http://schemas.microsoft.com/office/drawing/2014/main" val="748580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81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Activity 2.1 – </a:t>
            </a:r>
            <a:r>
              <a:rPr lang="nl-NL" dirty="0" err="1"/>
              <a:t>theoretical</a:t>
            </a:r>
            <a:r>
              <a:rPr lang="nl-NL" dirty="0"/>
              <a:t> background on </a:t>
            </a:r>
            <a:r>
              <a:rPr lang="nl-NL" dirty="0" err="1"/>
              <a:t>roles</a:t>
            </a:r>
            <a:r>
              <a:rPr lang="nl-NL" dirty="0"/>
              <a:t> of </a:t>
            </a:r>
            <a:r>
              <a:rPr lang="nl-NL" dirty="0" err="1"/>
              <a:t>contexts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Read text 2 on worksheet 2.1 and discuss the questions.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nl-NL" sz="1800" dirty="0"/>
          </a:p>
          <a:p>
            <a:pPr lvl="1"/>
            <a:endParaRPr lang="nl-NL" sz="1800" dirty="0"/>
          </a:p>
          <a:p>
            <a:pPr lvl="1"/>
            <a:endParaRPr lang="nl-NL" sz="1800" dirty="0"/>
          </a:p>
          <a:p>
            <a:endParaRPr lang="nl-NL" sz="2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3804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II. Culture-</a:t>
            </a:r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contexts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2.2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examples</a:t>
            </a:r>
            <a:r>
              <a:rPr lang="nl-NL" dirty="0"/>
              <a:t> of culture-</a:t>
            </a:r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contexts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117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Activity 2.2 – </a:t>
            </a:r>
            <a:r>
              <a:rPr lang="nl-NL" dirty="0" err="1"/>
              <a:t>Examples</a:t>
            </a:r>
            <a:r>
              <a:rPr lang="nl-NL" dirty="0"/>
              <a:t> –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worksheets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/>
              <a:t>Study</a:t>
            </a:r>
            <a:r>
              <a:rPr lang="nl-NL" dirty="0"/>
              <a:t> 2-4 of </a:t>
            </a:r>
            <a:r>
              <a:rPr lang="nl-NL" dirty="0" err="1"/>
              <a:t>the</a:t>
            </a:r>
            <a:r>
              <a:rPr lang="nl-NL" dirty="0"/>
              <a:t> 8 </a:t>
            </a:r>
            <a:r>
              <a:rPr lang="nl-NL" dirty="0" err="1"/>
              <a:t>examples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worksheet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discuss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dirty="0" err="1"/>
              <a:t>considering</a:t>
            </a:r>
            <a:r>
              <a:rPr lang="nl-NL" dirty="0"/>
              <a:t> </a:t>
            </a:r>
            <a:r>
              <a:rPr lang="mr-IN" dirty="0"/>
              <a:t>…</a:t>
            </a:r>
            <a:r>
              <a:rPr lang="nl-NL" dirty="0"/>
              <a:t>..</a:t>
            </a:r>
          </a:p>
          <a:p>
            <a:pPr marL="514350" indent="-457200"/>
            <a:r>
              <a:rPr lang="en-GB" sz="2600" dirty="0"/>
              <a:t>Relation to STEM-subject, -content or – concepts</a:t>
            </a:r>
            <a:endParaRPr lang="nl-NL" sz="2600" dirty="0"/>
          </a:p>
          <a:p>
            <a:pPr marL="514350" indent="-457200"/>
            <a:r>
              <a:rPr lang="en-GB" sz="2600" dirty="0"/>
              <a:t>Possibilities for intercultural teaching/learning</a:t>
            </a:r>
            <a:endParaRPr lang="nl-NL" sz="2600" dirty="0"/>
          </a:p>
          <a:p>
            <a:pPr marL="514350" indent="-457200"/>
            <a:r>
              <a:rPr lang="en-GB" sz="2600" dirty="0"/>
              <a:t>Connection to the ALL students’ interests and backgrounds (personal cultures)</a:t>
            </a:r>
            <a:endParaRPr lang="nl-NL" sz="2600" dirty="0"/>
          </a:p>
          <a:p>
            <a:pPr marL="514350" indent="-457200"/>
            <a:r>
              <a:rPr lang="en-GB" sz="2600" dirty="0"/>
              <a:t>Practical issues to deal with when using each context</a:t>
            </a:r>
          </a:p>
          <a:p>
            <a:pPr marL="0" indent="0">
              <a:buNone/>
            </a:pPr>
            <a:r>
              <a:rPr lang="en-GB" dirty="0"/>
              <a:t>Also </a:t>
            </a:r>
            <a:r>
              <a:rPr lang="nl-NL" dirty="0" err="1"/>
              <a:t>discuss</a:t>
            </a:r>
            <a:r>
              <a:rPr lang="nl-NL" dirty="0"/>
              <a:t>:</a:t>
            </a:r>
          </a:p>
          <a:p>
            <a:r>
              <a:rPr lang="nl-NL" sz="2200" dirty="0"/>
              <a:t>Is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example</a:t>
            </a:r>
            <a:r>
              <a:rPr lang="nl-NL" sz="2200" dirty="0"/>
              <a:t> </a:t>
            </a:r>
            <a:r>
              <a:rPr lang="nl-NL" sz="2200" dirty="0" err="1"/>
              <a:t>meaningful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you</a:t>
            </a:r>
            <a:r>
              <a:rPr lang="nl-NL" sz="2200" dirty="0"/>
              <a:t>? does </a:t>
            </a:r>
            <a:r>
              <a:rPr lang="nl-NL" sz="2200" dirty="0" err="1"/>
              <a:t>it</a:t>
            </a:r>
            <a:r>
              <a:rPr lang="nl-NL" sz="2200" dirty="0"/>
              <a:t> </a:t>
            </a:r>
            <a:r>
              <a:rPr lang="nl-NL" sz="2200" dirty="0" err="1"/>
              <a:t>relate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your</a:t>
            </a:r>
            <a:r>
              <a:rPr lang="nl-NL" sz="2200" dirty="0"/>
              <a:t> personal culture?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414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3091A45-885E-3C4B-AA0A-5795BB04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Poster-</a:t>
            </a:r>
            <a:r>
              <a:rPr lang="nl-NL" dirty="0" err="1"/>
              <a:t>session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7E23F52-59F0-B649-B89F-18792DBB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For </a:t>
            </a:r>
            <a:r>
              <a:rPr lang="nl-NL" dirty="0" err="1"/>
              <a:t>one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examples</a:t>
            </a:r>
            <a:r>
              <a:rPr lang="nl-NL" dirty="0"/>
              <a:t> as a small </a:t>
            </a:r>
            <a:r>
              <a:rPr lang="nl-NL" dirty="0" err="1"/>
              <a:t>group</a:t>
            </a:r>
            <a:r>
              <a:rPr lang="nl-NL" dirty="0"/>
              <a:t> present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findings</a:t>
            </a:r>
            <a:r>
              <a:rPr lang="nl-NL" dirty="0"/>
              <a:t> on a poster</a:t>
            </a:r>
          </a:p>
          <a:p>
            <a:endParaRPr lang="nl-NL" dirty="0"/>
          </a:p>
          <a:p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posters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note</a:t>
            </a:r>
            <a:r>
              <a:rPr lang="nl-NL" dirty="0"/>
              <a:t> </a:t>
            </a:r>
            <a:r>
              <a:rPr lang="nl-NL" dirty="0" err="1"/>
              <a:t>similarities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differences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DD123782-C25C-7740-86DD-D2A934894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229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748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Discussion</a:t>
            </a:r>
            <a:r>
              <a:rPr lang="nl-NL" dirty="0"/>
              <a:t> – </a:t>
            </a:r>
            <a:r>
              <a:rPr lang="nl-NL" dirty="0" err="1"/>
              <a:t>whole</a:t>
            </a:r>
            <a:r>
              <a:rPr lang="nl-NL" dirty="0"/>
              <a:t> </a:t>
            </a:r>
            <a:r>
              <a:rPr lang="nl-NL" dirty="0" err="1"/>
              <a:t>group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/>
              <a:t>“</a:t>
            </a:r>
            <a:r>
              <a:rPr lang="nl-NL" dirty="0" err="1"/>
              <a:t>What</a:t>
            </a:r>
            <a:r>
              <a:rPr lang="nl-NL" dirty="0"/>
              <a:t> was a real </a:t>
            </a:r>
            <a:r>
              <a:rPr lang="nl-NL" dirty="0" err="1"/>
              <a:t>eye-opener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session</a:t>
            </a:r>
            <a:r>
              <a:rPr lang="nl-NL" dirty="0"/>
              <a:t>?”</a:t>
            </a:r>
          </a:p>
          <a:p>
            <a:endParaRPr lang="nl-NL" dirty="0"/>
          </a:p>
          <a:p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help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more </a:t>
            </a:r>
            <a:r>
              <a:rPr lang="nl-NL" dirty="0" err="1"/>
              <a:t>aware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culture?</a:t>
            </a:r>
          </a:p>
          <a:p>
            <a:pPr lvl="1"/>
            <a:r>
              <a:rPr lang="nl-NL" dirty="0"/>
              <a:t>more </a:t>
            </a:r>
            <a:r>
              <a:rPr lang="nl-NL" dirty="0" err="1"/>
              <a:t>respectful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 (personal) cultures of </a:t>
            </a:r>
            <a:r>
              <a:rPr lang="nl-NL" dirty="0" err="1"/>
              <a:t>others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more </a:t>
            </a:r>
            <a:r>
              <a:rPr lang="nl-NL" dirty="0" err="1"/>
              <a:t>aware</a:t>
            </a:r>
            <a:r>
              <a:rPr lang="nl-NL" dirty="0"/>
              <a:t> of </a:t>
            </a:r>
            <a:r>
              <a:rPr lang="nl-NL" dirty="0" err="1"/>
              <a:t>cultural</a:t>
            </a:r>
            <a:r>
              <a:rPr lang="nl-NL" dirty="0"/>
              <a:t> </a:t>
            </a:r>
            <a:r>
              <a:rPr lang="nl-NL" dirty="0" err="1"/>
              <a:t>aspects</a:t>
            </a:r>
            <a:r>
              <a:rPr lang="nl-NL" dirty="0"/>
              <a:t> </a:t>
            </a:r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mathematics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885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DBF7903-AB4B-FA42-8676-4CE15CA6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Discussion</a:t>
            </a:r>
            <a:r>
              <a:rPr lang="nl-NL" dirty="0"/>
              <a:t> – </a:t>
            </a:r>
            <a:r>
              <a:rPr lang="nl-NL" dirty="0" err="1"/>
              <a:t>continued</a:t>
            </a:r>
            <a:r>
              <a:rPr lang="nl-NL" dirty="0"/>
              <a:t> – preparing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3.1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C86222BB-31E4-AE49-AD5A-3D2273A85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r>
              <a:rPr lang="en-GB" dirty="0"/>
              <a:t>What would be the most important reason for you to use culture-related contexts? How does this reason relate to the theory (and your beliefs) about culture and contexts?</a:t>
            </a:r>
          </a:p>
          <a:p>
            <a:pPr lvl="0"/>
            <a:endParaRPr lang="nl-NL" dirty="0"/>
          </a:p>
          <a:p>
            <a:pPr lvl="0"/>
            <a:r>
              <a:rPr lang="en-GB" dirty="0"/>
              <a:t>What in your opinion are the 3 most important characteristics of a good culture-related contexts for your teaching</a:t>
            </a:r>
            <a:r>
              <a:rPr lang="en-GB" b="1" dirty="0"/>
              <a:t>? 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1307A4A1-5103-9241-A7C0-7D58E3319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211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II. Culture-</a:t>
            </a:r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contexts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2.3 Back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theoretical</a:t>
            </a:r>
            <a:r>
              <a:rPr lang="nl-NL" dirty="0"/>
              <a:t> background</a:t>
            </a:r>
          </a:p>
        </p:txBody>
      </p:sp>
    </p:spTree>
    <p:extLst>
      <p:ext uri="{BB962C8B-B14F-4D97-AF65-F5344CB8AC3E}">
        <p14:creationId xmlns:p14="http://schemas.microsoft.com/office/powerpoint/2010/main" val="269531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Activity 2.3 – Back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theoretical</a:t>
            </a:r>
            <a:r>
              <a:rPr lang="nl-NL" dirty="0"/>
              <a:t> background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In a small group </a:t>
            </a:r>
          </a:p>
          <a:p>
            <a:r>
              <a:rPr lang="en-GB" sz="2200" dirty="0"/>
              <a:t>Read 1 or 2 of the texts on worksheet 2.3. </a:t>
            </a:r>
          </a:p>
          <a:p>
            <a:endParaRPr lang="en-GB" sz="2200" dirty="0"/>
          </a:p>
          <a:p>
            <a:r>
              <a:rPr lang="en-GB" sz="2200" dirty="0"/>
              <a:t>Formulate a statement based on these texts that relates to contexts and/or culture (hand in on ppt slide at the end of the session).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/>
              <a:t>Whole group debate (next session) </a:t>
            </a:r>
          </a:p>
          <a:p>
            <a:r>
              <a:rPr lang="en-GB" sz="2200" dirty="0"/>
              <a:t>Present  your statement in max 1. minute 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endParaRPr lang="en-GB" sz="2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7690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Homework</a:t>
            </a:r>
            <a:r>
              <a:rPr lang="nl-NL" dirty="0"/>
              <a:t> - </a:t>
            </a:r>
            <a:r>
              <a:rPr lang="nl-NL" dirty="0" err="1"/>
              <a:t>optional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out at your school</a:t>
            </a:r>
          </a:p>
          <a:p>
            <a:pPr lvl="1"/>
            <a:r>
              <a:rPr lang="en-GB" dirty="0"/>
              <a:t>how your STEM-colleagues think and feel about 'culture' and 'contexts' in their STEM-teaching </a:t>
            </a:r>
          </a:p>
          <a:p>
            <a:pPr lvl="1"/>
            <a:r>
              <a:rPr lang="en-GB" dirty="0"/>
              <a:t>what the personal cultures of (some of your) students are. </a:t>
            </a:r>
          </a:p>
          <a:p>
            <a:pPr lvl="1"/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8531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III. </a:t>
            </a:r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practice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3.1 </a:t>
            </a:r>
            <a:r>
              <a:rPr lang="nl-NL" dirty="0" err="1"/>
              <a:t>Debate</a:t>
            </a:r>
            <a:r>
              <a:rPr lang="nl-NL" dirty="0"/>
              <a:t> on statements</a:t>
            </a:r>
          </a:p>
        </p:txBody>
      </p:sp>
    </p:spTree>
    <p:extLst>
      <p:ext uri="{BB962C8B-B14F-4D97-AF65-F5344CB8AC3E}">
        <p14:creationId xmlns:p14="http://schemas.microsoft.com/office/powerpoint/2010/main" val="139281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Activity 2.3 – Back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theoretical</a:t>
            </a:r>
            <a:r>
              <a:rPr lang="nl-NL" dirty="0"/>
              <a:t> background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Whole group debate  </a:t>
            </a:r>
          </a:p>
          <a:p>
            <a:r>
              <a:rPr lang="en-GB" sz="2200" dirty="0"/>
              <a:t>Present  your statement in max 1. minute</a:t>
            </a:r>
          </a:p>
          <a:p>
            <a:r>
              <a:rPr lang="en-GB" sz="2200" dirty="0"/>
              <a:t>Everybody takes position in favour of or against  the statement</a:t>
            </a:r>
          </a:p>
          <a:p>
            <a:r>
              <a:rPr lang="en-GB" sz="2200" dirty="0"/>
              <a:t>Some people are asked to clarify their position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endParaRPr lang="en-GB" sz="2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26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9194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III. </a:t>
            </a:r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practice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3.2 Analyse </a:t>
            </a:r>
            <a:r>
              <a:rPr lang="nl-NL" dirty="0" err="1"/>
              <a:t>textbooks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design a </a:t>
            </a:r>
            <a:r>
              <a:rPr lang="nl-NL" dirty="0" err="1"/>
              <a:t>lesson</a:t>
            </a:r>
            <a:r>
              <a:rPr lang="nl-NL" dirty="0"/>
              <a:t>/</a:t>
            </a:r>
            <a:r>
              <a:rPr lang="nl-NL" dirty="0" err="1"/>
              <a:t>activity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97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Activity 3.2 – in small single-subject </a:t>
            </a:r>
            <a:r>
              <a:rPr lang="nl-NL" dirty="0" err="1"/>
              <a:t>groups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Part A: Analyse </a:t>
            </a:r>
            <a:r>
              <a:rPr lang="nl-NL" b="1" dirty="0" err="1"/>
              <a:t>textbooks</a:t>
            </a:r>
            <a:r>
              <a:rPr lang="nl-NL" b="1" dirty="0"/>
              <a:t> – </a:t>
            </a:r>
            <a:r>
              <a:rPr lang="nl-NL" b="1" dirty="0" err="1"/>
              <a:t>see</a:t>
            </a:r>
            <a:r>
              <a:rPr lang="nl-NL" b="1" dirty="0"/>
              <a:t> </a:t>
            </a:r>
            <a:r>
              <a:rPr lang="nl-NL" b="1" dirty="0" err="1"/>
              <a:t>worksheet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Does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textbook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(culture-</a:t>
            </a:r>
            <a:r>
              <a:rPr lang="nl-NL" dirty="0" err="1"/>
              <a:t>related</a:t>
            </a:r>
            <a:r>
              <a:rPr lang="nl-NL" dirty="0"/>
              <a:t>) </a:t>
            </a:r>
            <a:r>
              <a:rPr lang="nl-NL" dirty="0" err="1"/>
              <a:t>contexts</a:t>
            </a:r>
            <a:r>
              <a:rPr lang="nl-NL" dirty="0"/>
              <a:t>?</a:t>
            </a:r>
          </a:p>
          <a:p>
            <a:r>
              <a:rPr lang="nl-NL" dirty="0" err="1"/>
              <a:t>What</a:t>
            </a:r>
            <a:r>
              <a:rPr lang="nl-NL" dirty="0"/>
              <a:t> is 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of these </a:t>
            </a:r>
            <a:r>
              <a:rPr lang="nl-NL" dirty="0" err="1"/>
              <a:t>contexts</a:t>
            </a:r>
            <a:r>
              <a:rPr lang="nl-NL" dirty="0"/>
              <a:t>?</a:t>
            </a:r>
          </a:p>
          <a:p>
            <a:r>
              <a:rPr lang="nl-NL" dirty="0"/>
              <a:t>Does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textbook</a:t>
            </a:r>
            <a:r>
              <a:rPr lang="nl-NL" dirty="0"/>
              <a:t> present </a:t>
            </a:r>
            <a:r>
              <a:rPr lang="nl-NL" dirty="0" err="1"/>
              <a:t>opportunities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relate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culture in </a:t>
            </a:r>
            <a:r>
              <a:rPr lang="nl-NL" dirty="0" err="1"/>
              <a:t>general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students</a:t>
            </a:r>
            <a:r>
              <a:rPr lang="nl-NL" dirty="0"/>
              <a:t> (</a:t>
            </a:r>
            <a:r>
              <a:rPr lang="nl-NL" dirty="0" err="1"/>
              <a:t>personla</a:t>
            </a:r>
            <a:r>
              <a:rPr lang="nl-NL" dirty="0"/>
              <a:t>) culture(s)?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1849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Activity 2.2 – in small single-subject </a:t>
            </a:r>
            <a:r>
              <a:rPr lang="nl-NL" dirty="0" err="1"/>
              <a:t>groups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Part B – </a:t>
            </a:r>
            <a:r>
              <a:rPr lang="nl-NL" b="1" dirty="0" err="1"/>
              <a:t>see</a:t>
            </a:r>
            <a:r>
              <a:rPr lang="nl-NL" b="1" dirty="0"/>
              <a:t> </a:t>
            </a:r>
            <a:r>
              <a:rPr lang="nl-NL" b="1" dirty="0" err="1"/>
              <a:t>worksheet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In </a:t>
            </a:r>
            <a:r>
              <a:rPr lang="nl-NL" dirty="0" err="1"/>
              <a:t>your</a:t>
            </a:r>
            <a:r>
              <a:rPr lang="nl-NL" dirty="0"/>
              <a:t> small </a:t>
            </a:r>
            <a:r>
              <a:rPr lang="nl-NL" dirty="0" err="1"/>
              <a:t>group</a:t>
            </a:r>
            <a:r>
              <a:rPr lang="nl-NL" dirty="0"/>
              <a:t> </a:t>
            </a:r>
            <a:r>
              <a:rPr lang="nl-NL" dirty="0" err="1"/>
              <a:t>prepare</a:t>
            </a:r>
            <a:r>
              <a:rPr lang="nl-NL" dirty="0"/>
              <a:t> a </a:t>
            </a:r>
            <a:r>
              <a:rPr lang="nl-NL" dirty="0" err="1"/>
              <a:t>lesson</a:t>
            </a:r>
            <a:r>
              <a:rPr lang="nl-NL" dirty="0"/>
              <a:t> or a teaching </a:t>
            </a:r>
            <a:r>
              <a:rPr lang="nl-NL" dirty="0" err="1"/>
              <a:t>activity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subject </a:t>
            </a:r>
            <a:r>
              <a:rPr lang="nl-NL" dirty="0" err="1"/>
              <a:t>using</a:t>
            </a:r>
            <a:r>
              <a:rPr lang="nl-NL" dirty="0"/>
              <a:t> a context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addressing</a:t>
            </a:r>
            <a:r>
              <a:rPr lang="nl-NL" dirty="0"/>
              <a:t> culture in </a:t>
            </a:r>
            <a:r>
              <a:rPr lang="nl-NL" dirty="0" err="1"/>
              <a:t>some</a:t>
            </a:r>
            <a:r>
              <a:rPr lang="nl-NL" dirty="0"/>
              <a:t> way.  For </a:t>
            </a:r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: </a:t>
            </a:r>
          </a:p>
          <a:p>
            <a:pPr lvl="1"/>
            <a:r>
              <a:rPr lang="nl-NL" sz="2600" dirty="0" err="1"/>
              <a:t>using</a:t>
            </a:r>
            <a:r>
              <a:rPr lang="nl-NL" sz="2600" dirty="0"/>
              <a:t> </a:t>
            </a:r>
            <a:r>
              <a:rPr lang="nl-NL" sz="2600" dirty="0" err="1"/>
              <a:t>one</a:t>
            </a:r>
            <a:r>
              <a:rPr lang="nl-NL" sz="2600" dirty="0"/>
              <a:t> or more culture-</a:t>
            </a:r>
            <a:r>
              <a:rPr lang="nl-NL" sz="2600" dirty="0" err="1"/>
              <a:t>related</a:t>
            </a:r>
            <a:r>
              <a:rPr lang="nl-NL" sz="2600" dirty="0"/>
              <a:t> context(s)</a:t>
            </a:r>
          </a:p>
          <a:p>
            <a:pPr lvl="1"/>
            <a:r>
              <a:rPr lang="nl-NL" sz="2600" dirty="0" err="1"/>
              <a:t>connecting</a:t>
            </a:r>
            <a:r>
              <a:rPr lang="nl-NL" sz="2600" dirty="0"/>
              <a:t> </a:t>
            </a:r>
            <a:r>
              <a:rPr lang="nl-NL" sz="2600" dirty="0" err="1"/>
              <a:t>to</a:t>
            </a:r>
            <a:r>
              <a:rPr lang="nl-NL" sz="2600" dirty="0"/>
              <a:t> </a:t>
            </a:r>
            <a:r>
              <a:rPr lang="nl-NL" sz="2600" dirty="0" err="1"/>
              <a:t>your</a:t>
            </a:r>
            <a:r>
              <a:rPr lang="nl-NL" sz="2600" dirty="0"/>
              <a:t> </a:t>
            </a:r>
            <a:r>
              <a:rPr lang="nl-NL" sz="2600" dirty="0" err="1"/>
              <a:t>students</a:t>
            </a:r>
            <a:r>
              <a:rPr lang="nl-NL" sz="2600" dirty="0"/>
              <a:t> (personal) cultures </a:t>
            </a:r>
          </a:p>
          <a:p>
            <a:pPr lvl="1"/>
            <a:r>
              <a:rPr lang="nl-NL" sz="2600" dirty="0"/>
              <a:t>making </a:t>
            </a:r>
            <a:r>
              <a:rPr lang="nl-NL" sz="2600" dirty="0" err="1"/>
              <a:t>your</a:t>
            </a:r>
            <a:r>
              <a:rPr lang="nl-NL" sz="2600" dirty="0"/>
              <a:t> </a:t>
            </a:r>
            <a:r>
              <a:rPr lang="nl-NL" sz="2600" dirty="0" err="1"/>
              <a:t>students</a:t>
            </a:r>
            <a:r>
              <a:rPr lang="nl-NL" sz="2600" dirty="0"/>
              <a:t> </a:t>
            </a:r>
            <a:r>
              <a:rPr lang="nl-NL" sz="2600" dirty="0" err="1"/>
              <a:t>become</a:t>
            </a:r>
            <a:r>
              <a:rPr lang="nl-NL" sz="2600" dirty="0"/>
              <a:t> </a:t>
            </a:r>
            <a:r>
              <a:rPr lang="nl-NL" sz="2600" dirty="0" err="1"/>
              <a:t>aware</a:t>
            </a:r>
            <a:r>
              <a:rPr lang="nl-NL" sz="2600" dirty="0"/>
              <a:t> of </a:t>
            </a:r>
            <a:r>
              <a:rPr lang="nl-NL" sz="2600" dirty="0" err="1"/>
              <a:t>cultural</a:t>
            </a:r>
            <a:r>
              <a:rPr lang="nl-NL" sz="2600" dirty="0"/>
              <a:t> </a:t>
            </a:r>
            <a:r>
              <a:rPr lang="nl-NL" sz="2600" dirty="0" err="1"/>
              <a:t>aspects</a:t>
            </a:r>
            <a:r>
              <a:rPr lang="nl-NL" sz="2600" dirty="0"/>
              <a:t> </a:t>
            </a:r>
            <a:r>
              <a:rPr lang="nl-NL" sz="2600" dirty="0" err="1"/>
              <a:t>connected</a:t>
            </a:r>
            <a:r>
              <a:rPr lang="nl-NL" sz="2600" dirty="0"/>
              <a:t> </a:t>
            </a:r>
            <a:r>
              <a:rPr lang="nl-NL" sz="2600" dirty="0" err="1"/>
              <a:t>to</a:t>
            </a:r>
            <a:r>
              <a:rPr lang="nl-NL" sz="2600" dirty="0"/>
              <a:t> </a:t>
            </a:r>
            <a:r>
              <a:rPr lang="nl-NL" sz="2600" dirty="0" err="1"/>
              <a:t>mathematics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</a:t>
            </a:r>
            <a:r>
              <a:rPr lang="nl-NL" sz="2600" dirty="0" err="1"/>
              <a:t>science</a:t>
            </a:r>
            <a:r>
              <a:rPr lang="nl-NL" sz="2600" dirty="0"/>
              <a:t>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02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module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sessions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60-90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each</a:t>
            </a:r>
            <a:endParaRPr lang="de-DE" dirty="0"/>
          </a:p>
          <a:p>
            <a:pPr marL="971550" lvl="1" indent="-514350">
              <a:buFont typeface="+mj-lt"/>
              <a:buAutoNum type="romanUcPeriod"/>
            </a:pPr>
            <a:r>
              <a:rPr lang="de-DE" dirty="0" err="1"/>
              <a:t>Introduction</a:t>
            </a:r>
            <a:r>
              <a:rPr lang="de-DE" dirty="0"/>
              <a:t> and </a:t>
            </a:r>
            <a:r>
              <a:rPr lang="de-DE" dirty="0" err="1"/>
              <a:t>background</a:t>
            </a:r>
            <a:endParaRPr lang="de-DE" dirty="0"/>
          </a:p>
          <a:p>
            <a:pPr lvl="2"/>
            <a:r>
              <a:rPr lang="de-DE" dirty="0"/>
              <a:t>Group </a:t>
            </a:r>
            <a:r>
              <a:rPr lang="de-DE" dirty="0" err="1"/>
              <a:t>introduction</a:t>
            </a:r>
            <a:endParaRPr lang="de-DE" dirty="0"/>
          </a:p>
          <a:p>
            <a:pPr lvl="2"/>
            <a:r>
              <a:rPr lang="de-DE" dirty="0" err="1"/>
              <a:t>Example</a:t>
            </a:r>
            <a:r>
              <a:rPr lang="de-DE" dirty="0"/>
              <a:t> and </a:t>
            </a:r>
            <a:r>
              <a:rPr lang="de-DE" dirty="0" err="1"/>
              <a:t>theoretical</a:t>
            </a:r>
            <a:r>
              <a:rPr lang="de-DE" dirty="0"/>
              <a:t> </a:t>
            </a:r>
            <a:r>
              <a:rPr lang="de-DE" dirty="0" err="1"/>
              <a:t>background</a:t>
            </a:r>
            <a:r>
              <a:rPr lang="de-DE" dirty="0"/>
              <a:t> on </a:t>
            </a:r>
            <a:r>
              <a:rPr lang="de-DE" dirty="0" err="1"/>
              <a:t>culture</a:t>
            </a:r>
            <a:endParaRPr lang="de-DE" dirty="0"/>
          </a:p>
          <a:p>
            <a:pPr marL="971550" lvl="1" indent="-514350">
              <a:buFont typeface="+mj-lt"/>
              <a:buAutoNum type="romanUcPeriod"/>
            </a:pPr>
            <a:r>
              <a:rPr lang="de-DE" dirty="0"/>
              <a:t>Culture-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contexts</a:t>
            </a:r>
            <a:endParaRPr lang="de-DE" dirty="0"/>
          </a:p>
          <a:p>
            <a:pPr lvl="2"/>
            <a:r>
              <a:rPr lang="de-DE" dirty="0" err="1"/>
              <a:t>Studying</a:t>
            </a:r>
            <a:r>
              <a:rPr lang="de-DE" dirty="0"/>
              <a:t> </a:t>
            </a:r>
            <a:r>
              <a:rPr lang="de-DE" dirty="0" err="1"/>
              <a:t>examples</a:t>
            </a:r>
            <a:endParaRPr lang="de-DE" dirty="0"/>
          </a:p>
          <a:p>
            <a:pPr lvl="2"/>
            <a:r>
              <a:rPr lang="de-DE" dirty="0" err="1"/>
              <a:t>Theoretical</a:t>
            </a:r>
            <a:r>
              <a:rPr lang="de-DE" dirty="0"/>
              <a:t> </a:t>
            </a:r>
            <a:r>
              <a:rPr lang="de-DE" dirty="0" err="1"/>
              <a:t>background</a:t>
            </a:r>
            <a:r>
              <a:rPr lang="de-DE" dirty="0"/>
              <a:t> on </a:t>
            </a:r>
            <a:r>
              <a:rPr lang="de-DE" dirty="0" err="1"/>
              <a:t>culture-related</a:t>
            </a:r>
            <a:r>
              <a:rPr lang="de-DE" dirty="0"/>
              <a:t> </a:t>
            </a:r>
            <a:r>
              <a:rPr lang="de-DE" dirty="0" err="1"/>
              <a:t>contexts</a:t>
            </a:r>
            <a:endParaRPr lang="de-DE" dirty="0"/>
          </a:p>
          <a:p>
            <a:pPr marL="971550" lvl="1" indent="-514350">
              <a:buFont typeface="+mj-lt"/>
              <a:buAutoNum type="romanUcPeriod"/>
            </a:pPr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practice</a:t>
            </a:r>
            <a:endParaRPr lang="de-DE" dirty="0"/>
          </a:p>
          <a:p>
            <a:pPr lvl="2"/>
            <a:r>
              <a:rPr lang="de-DE" dirty="0" err="1"/>
              <a:t>Analysing</a:t>
            </a:r>
            <a:r>
              <a:rPr lang="de-DE" dirty="0"/>
              <a:t> </a:t>
            </a:r>
            <a:r>
              <a:rPr lang="de-DE" dirty="0" err="1"/>
              <a:t>textbooks</a:t>
            </a:r>
            <a:endParaRPr lang="de-DE" dirty="0"/>
          </a:p>
          <a:p>
            <a:pPr lvl="2"/>
            <a:r>
              <a:rPr lang="de-DE" dirty="0"/>
              <a:t>Design a </a:t>
            </a:r>
            <a:r>
              <a:rPr lang="de-DE" dirty="0" err="1"/>
              <a:t>lesson</a:t>
            </a:r>
            <a:r>
              <a:rPr lang="de-DE" dirty="0"/>
              <a:t>/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culture</a:t>
            </a:r>
            <a:endParaRPr lang="de-DE" dirty="0"/>
          </a:p>
          <a:p>
            <a:pPr lvl="2"/>
            <a:r>
              <a:rPr lang="de-DE" dirty="0"/>
              <a:t>(optional) </a:t>
            </a:r>
            <a:r>
              <a:rPr lang="de-DE" dirty="0" err="1"/>
              <a:t>Presentations</a:t>
            </a:r>
            <a:r>
              <a:rPr lang="de-DE" dirty="0"/>
              <a:t> and </a:t>
            </a:r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lessons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Homework</a:t>
            </a:r>
            <a:r>
              <a:rPr lang="de-DE" dirty="0"/>
              <a:t> (optional) in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sessions</a:t>
            </a:r>
            <a:endParaRPr lang="de-D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3784600" y="55317"/>
            <a:ext cx="4908801" cy="365125"/>
          </a:xfrm>
        </p:spPr>
        <p:txBody>
          <a:bodyPr/>
          <a:lstStyle/>
          <a:p>
            <a:r>
              <a:rPr lang="en-US" sz="1000" dirty="0">
                <a:solidFill>
                  <a:srgbClr val="FF0000"/>
                </a:solidFill>
              </a:rPr>
              <a:t>CULTURE-RELATED CONTEXTS FOR MATH AND SCIENCE</a:t>
            </a:r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114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Activity 2.2 – in small single-subject </a:t>
            </a:r>
            <a:r>
              <a:rPr lang="nl-NL" dirty="0" err="1"/>
              <a:t>groups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Part B – </a:t>
            </a:r>
            <a:r>
              <a:rPr lang="nl-NL" b="1" dirty="0" err="1"/>
              <a:t>Homework</a:t>
            </a:r>
            <a:r>
              <a:rPr lang="nl-NL" b="1" dirty="0"/>
              <a:t> - </a:t>
            </a:r>
            <a:r>
              <a:rPr lang="nl-NL" b="1" dirty="0" err="1"/>
              <a:t>see</a:t>
            </a:r>
            <a:r>
              <a:rPr lang="nl-NL" b="1" dirty="0"/>
              <a:t> </a:t>
            </a:r>
            <a:r>
              <a:rPr lang="nl-NL" b="1" dirty="0" err="1"/>
              <a:t>worksheet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details</a:t>
            </a:r>
          </a:p>
          <a:p>
            <a:pPr marL="0" indent="0">
              <a:buNone/>
            </a:pPr>
            <a:r>
              <a:rPr lang="nl-NL" sz="2600" dirty="0" err="1"/>
              <a:t>Further</a:t>
            </a:r>
            <a:r>
              <a:rPr lang="nl-NL" sz="2600" dirty="0"/>
              <a:t> </a:t>
            </a:r>
            <a:r>
              <a:rPr lang="nl-NL" sz="2600" dirty="0" err="1"/>
              <a:t>prepare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design </a:t>
            </a:r>
            <a:r>
              <a:rPr lang="nl-NL" sz="2600" dirty="0" err="1"/>
              <a:t>the</a:t>
            </a:r>
            <a:r>
              <a:rPr lang="nl-NL" sz="2600" dirty="0"/>
              <a:t> teaching </a:t>
            </a:r>
            <a:r>
              <a:rPr lang="nl-NL" sz="2600" dirty="0" err="1"/>
              <a:t>activity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plan </a:t>
            </a:r>
            <a:r>
              <a:rPr lang="nl-NL" sz="2600" dirty="0" err="1"/>
              <a:t>how</a:t>
            </a:r>
            <a:r>
              <a:rPr lang="nl-NL" sz="2600" dirty="0"/>
              <a:t> </a:t>
            </a:r>
            <a:r>
              <a:rPr lang="nl-NL" sz="2600" dirty="0" err="1"/>
              <a:t>to</a:t>
            </a:r>
            <a:r>
              <a:rPr lang="nl-NL" sz="2600" dirty="0"/>
              <a:t> </a:t>
            </a:r>
            <a:r>
              <a:rPr lang="nl-NL" sz="2600" dirty="0" err="1"/>
              <a:t>use</a:t>
            </a:r>
            <a:r>
              <a:rPr lang="nl-NL" sz="2600" dirty="0"/>
              <a:t> </a:t>
            </a:r>
            <a:r>
              <a:rPr lang="nl-NL" sz="2600" dirty="0" err="1"/>
              <a:t>it</a:t>
            </a:r>
            <a:r>
              <a:rPr lang="nl-NL" sz="2600" dirty="0"/>
              <a:t> in a </a:t>
            </a:r>
            <a:r>
              <a:rPr lang="nl-NL" sz="2600" dirty="0" err="1"/>
              <a:t>lesson</a:t>
            </a:r>
            <a:r>
              <a:rPr lang="nl-NL" sz="2600" dirty="0"/>
              <a:t>. 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 err="1"/>
              <a:t>If</a:t>
            </a:r>
            <a:r>
              <a:rPr lang="nl-NL" sz="2600" dirty="0"/>
              <a:t> </a:t>
            </a:r>
            <a:r>
              <a:rPr lang="nl-NL" sz="2600" dirty="0" err="1"/>
              <a:t>possible</a:t>
            </a:r>
            <a:r>
              <a:rPr lang="nl-NL" sz="2600" dirty="0"/>
              <a:t>: Try-out </a:t>
            </a:r>
            <a:r>
              <a:rPr lang="nl-NL" sz="2600" dirty="0" err="1"/>
              <a:t>this</a:t>
            </a:r>
            <a:r>
              <a:rPr lang="nl-NL" sz="2600" dirty="0"/>
              <a:t> </a:t>
            </a:r>
            <a:r>
              <a:rPr lang="nl-NL" sz="2600" dirty="0" err="1"/>
              <a:t>activity</a:t>
            </a:r>
            <a:r>
              <a:rPr lang="nl-NL" sz="2600" dirty="0"/>
              <a:t> </a:t>
            </a:r>
            <a:r>
              <a:rPr lang="nl-NL" sz="2600" dirty="0" err="1"/>
              <a:t>with</a:t>
            </a:r>
            <a:r>
              <a:rPr lang="nl-NL" sz="2600" dirty="0"/>
              <a:t> </a:t>
            </a:r>
            <a:r>
              <a:rPr lang="nl-NL" sz="2600" dirty="0" err="1"/>
              <a:t>your</a:t>
            </a:r>
            <a:r>
              <a:rPr lang="nl-NL" sz="2600" dirty="0"/>
              <a:t> </a:t>
            </a:r>
            <a:r>
              <a:rPr lang="nl-NL" sz="2600" dirty="0" err="1"/>
              <a:t>students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</a:t>
            </a:r>
            <a:r>
              <a:rPr lang="nl-NL" sz="2600" dirty="0" err="1"/>
              <a:t>ask</a:t>
            </a:r>
            <a:r>
              <a:rPr lang="nl-NL" sz="2600" dirty="0"/>
              <a:t> </a:t>
            </a:r>
            <a:r>
              <a:rPr lang="nl-NL" sz="2600" dirty="0" err="1"/>
              <a:t>them</a:t>
            </a:r>
            <a:r>
              <a:rPr lang="nl-NL" sz="2600" dirty="0"/>
              <a:t> </a:t>
            </a:r>
            <a:r>
              <a:rPr lang="nl-NL" sz="2600" dirty="0" err="1"/>
              <a:t>for</a:t>
            </a:r>
            <a:r>
              <a:rPr lang="nl-NL" sz="2600" dirty="0"/>
              <a:t> feedback.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 err="1"/>
              <a:t>Fill</a:t>
            </a:r>
            <a:r>
              <a:rPr lang="nl-NL" sz="2600" dirty="0"/>
              <a:t> in </a:t>
            </a:r>
            <a:r>
              <a:rPr lang="nl-NL" sz="2600" dirty="0" err="1"/>
              <a:t>the</a:t>
            </a:r>
            <a:r>
              <a:rPr lang="nl-NL" sz="2600" dirty="0"/>
              <a:t> </a:t>
            </a:r>
            <a:r>
              <a:rPr lang="nl-NL" sz="2600" dirty="0" err="1"/>
              <a:t>lesson</a:t>
            </a:r>
            <a:r>
              <a:rPr lang="nl-NL" sz="2600" dirty="0"/>
              <a:t> </a:t>
            </a:r>
            <a:r>
              <a:rPr lang="nl-NL" sz="2600" dirty="0" err="1"/>
              <a:t>evaluation</a:t>
            </a:r>
            <a:r>
              <a:rPr lang="nl-NL" sz="2600" dirty="0"/>
              <a:t> form (</a:t>
            </a:r>
            <a:r>
              <a:rPr lang="nl-NL" sz="2600" dirty="0" err="1"/>
              <a:t>see</a:t>
            </a:r>
            <a:r>
              <a:rPr lang="nl-NL" sz="2600" dirty="0"/>
              <a:t> </a:t>
            </a:r>
            <a:r>
              <a:rPr lang="nl-NL" sz="2600" dirty="0" err="1"/>
              <a:t>worksheet</a:t>
            </a:r>
            <a:r>
              <a:rPr lang="nl-NL" sz="2600" dirty="0"/>
              <a:t>).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/>
              <a:t>For </a:t>
            </a:r>
            <a:r>
              <a:rPr lang="nl-NL" sz="2600" dirty="0" err="1"/>
              <a:t>the</a:t>
            </a:r>
            <a:r>
              <a:rPr lang="nl-NL" sz="2600" dirty="0"/>
              <a:t> next </a:t>
            </a:r>
            <a:r>
              <a:rPr lang="nl-NL" sz="2600" dirty="0" err="1"/>
              <a:t>session</a:t>
            </a:r>
            <a:r>
              <a:rPr lang="nl-NL" sz="2600" dirty="0"/>
              <a:t>. </a:t>
            </a:r>
            <a:r>
              <a:rPr lang="nl-NL" sz="2600" dirty="0" err="1"/>
              <a:t>Prepare</a:t>
            </a:r>
            <a:r>
              <a:rPr lang="nl-NL" sz="2600" dirty="0"/>
              <a:t> a 5 minute </a:t>
            </a:r>
            <a:r>
              <a:rPr lang="nl-NL" sz="2600" dirty="0" err="1"/>
              <a:t>presentation</a:t>
            </a:r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9124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III. </a:t>
            </a:r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practice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3.3 presenting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lesson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8820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Activity 3.3 </a:t>
            </a:r>
            <a:r>
              <a:rPr lang="mr-IN" dirty="0"/>
              <a:t>–</a:t>
            </a:r>
            <a:r>
              <a:rPr lang="nl-NL" dirty="0"/>
              <a:t> Presenting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lesson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Focus on:</a:t>
            </a:r>
          </a:p>
          <a:p>
            <a:endParaRPr lang="nl-NL" dirty="0"/>
          </a:p>
          <a:p>
            <a:r>
              <a:rPr lang="nl-NL" dirty="0"/>
              <a:t>WHY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choose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context,  </a:t>
            </a:r>
            <a:r>
              <a:rPr lang="nl-NL" dirty="0" err="1"/>
              <a:t>also</a:t>
            </a:r>
            <a:r>
              <a:rPr lang="nl-NL" dirty="0"/>
              <a:t> in </a:t>
            </a:r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content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/</a:t>
            </a:r>
            <a:r>
              <a:rPr lang="nl-NL" dirty="0" err="1"/>
              <a:t>lesson</a:t>
            </a:r>
            <a:r>
              <a:rPr lang="nl-NL" dirty="0"/>
              <a:t>;</a:t>
            </a:r>
          </a:p>
          <a:p>
            <a:endParaRPr lang="nl-NL" dirty="0"/>
          </a:p>
          <a:p>
            <a:r>
              <a:rPr lang="nl-NL" dirty="0"/>
              <a:t>HOW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address</a:t>
            </a:r>
            <a:r>
              <a:rPr lang="nl-NL" dirty="0"/>
              <a:t> </a:t>
            </a:r>
            <a:r>
              <a:rPr lang="nl-NL" dirty="0" err="1"/>
              <a:t>cultural</a:t>
            </a:r>
            <a:r>
              <a:rPr lang="nl-NL" dirty="0"/>
              <a:t> </a:t>
            </a:r>
            <a:r>
              <a:rPr lang="nl-NL" dirty="0" err="1"/>
              <a:t>aspects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connect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students</a:t>
            </a:r>
            <a:r>
              <a:rPr lang="nl-NL" dirty="0"/>
              <a:t> (personal) culture(s) </a:t>
            </a:r>
            <a:r>
              <a:rPr lang="nl-NL" dirty="0" err="1"/>
              <a:t>especially</a:t>
            </a:r>
            <a:r>
              <a:rPr lang="nl-NL" dirty="0"/>
              <a:t> in a diverse classroom;</a:t>
            </a:r>
          </a:p>
          <a:p>
            <a:endParaRPr lang="nl-NL" dirty="0"/>
          </a:p>
          <a:p>
            <a:r>
              <a:rPr lang="nl-NL" dirty="0"/>
              <a:t>WHAT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try-out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students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4495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Evaluation </a:t>
            </a:r>
            <a:r>
              <a:rPr lang="nl-NL" err="1"/>
              <a:t>and</a:t>
            </a:r>
            <a:r>
              <a:rPr lang="nl-NL"/>
              <a:t> next steps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>
              <a:buFont typeface="Arial" charset="0"/>
              <a:buChar char="•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conclusions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draw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culture-related</a:t>
            </a:r>
            <a:r>
              <a:rPr lang="de-DE" dirty="0"/>
              <a:t> </a:t>
            </a:r>
            <a:r>
              <a:rPr lang="de-DE" dirty="0" err="1"/>
              <a:t>contexts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an </a:t>
            </a:r>
            <a:r>
              <a:rPr lang="de-DE" dirty="0" err="1"/>
              <a:t>intercultural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contexts</a:t>
            </a:r>
            <a:r>
              <a:rPr lang="de-DE" dirty="0"/>
              <a:t>) in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mathematics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? </a:t>
            </a:r>
          </a:p>
          <a:p>
            <a:endParaRPr lang="nl-NL" dirty="0"/>
          </a:p>
          <a:p>
            <a:r>
              <a:rPr lang="nl-NL" dirty="0"/>
              <a:t>How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in </a:t>
            </a:r>
            <a:r>
              <a:rPr lang="nl-NL" dirty="0" err="1"/>
              <a:t>this</a:t>
            </a:r>
            <a:r>
              <a:rPr lang="nl-NL" dirty="0"/>
              <a:t> module in </a:t>
            </a:r>
            <a:r>
              <a:rPr lang="nl-NL" dirty="0" err="1"/>
              <a:t>your</a:t>
            </a:r>
            <a:r>
              <a:rPr lang="nl-NL" dirty="0"/>
              <a:t> teaching </a:t>
            </a:r>
            <a:r>
              <a:rPr lang="nl-NL" dirty="0" err="1"/>
              <a:t>practice</a:t>
            </a:r>
            <a:r>
              <a:rPr lang="nl-NL" dirty="0"/>
              <a:t>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0479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83822" y="677200"/>
            <a:ext cx="83763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This presentation is based on the work within the project Intercultural learning in mathematics and science </a:t>
            </a:r>
            <a:r>
              <a:rPr lang="en-US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 initial teacher education 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(</a:t>
            </a:r>
            <a:r>
              <a:rPr lang="en-US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).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Coordination: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Prof.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Dr.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Katja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Maaß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International Centre for STEM Education (ICSE) at the University of Education Freiburg, Germany. Partners: University of Nicosia, Cyprus; University of Hradec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Králové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Czech Republic; University of Jaen, Spain; National and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Kapodistrian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University of Athens, Greece; Vilnius University, Lithuania; University of Malta, Malta; Utrecht University, Netherlands; Norwegian University of Science and Technology, Norway; Jönköping University, Sweden; Constantine the Philosopher University, Slovakia.</a:t>
            </a: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rgbClr val="25487B"/>
                </a:solidFill>
                <a:latin typeface="Avenir Book" charset="0"/>
                <a:ea typeface="Calibri" charset="0"/>
                <a:cs typeface="Times New Roman" charset="0"/>
              </a:rPr>
              <a:t> </a:t>
            </a:r>
            <a:endParaRPr lang="es-ES_tradnl" sz="1600" dirty="0">
              <a:solidFill>
                <a:srgbClr val="25487B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The project Intercultural learning in mathematics and science 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initial teacher 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education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(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) has received co-funding by the Erasmus+ programme of the European Union under grant no. 2016-1-DE01-KA203-002910. Neither the European Union/European Commission nor the project's national funding agency DAAD are responsible for the content or liable for any losses or damage resulting of the use of these resources.</a:t>
            </a:r>
            <a:endParaRPr lang="es-ES_tradnl" sz="1600" dirty="0">
              <a:solidFill>
                <a:srgbClr val="34698C"/>
              </a:solidFill>
              <a:latin typeface="Avenir Book" charset="0"/>
              <a:ea typeface="Calibri" charset="0"/>
              <a:cs typeface="Times New Roman" charset="0"/>
            </a:endParaRPr>
          </a:p>
        </p:txBody>
      </p:sp>
      <p:pic>
        <p:nvPicPr>
          <p:cNvPr id="9" name="Grafik 25" descr="Y:\Gruppen\PRIMAS\MASCIL\Work_packages\WP1_Management\IPR_Foreground_Publications_ECAS\CSSA Lizenz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90" y="4663184"/>
            <a:ext cx="1411148" cy="49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383822" y="4515589"/>
            <a:ext cx="6454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err="1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project (grant no. 2016-1-DE01-KA203-002910) 2016-2019, lead contributions by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Boerée-Kamphorst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C., Jonker, V., &amp; Wijers, M. Utrecht University The 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Netherlands. </a:t>
            </a:r>
          </a:p>
          <a:p>
            <a:pPr algn="just"/>
            <a:r>
              <a:rPr lang="es-ES_tradnl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CC-BY-NC-SA </a:t>
            </a:r>
            <a:r>
              <a:rPr lang="es-ES_tradnl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4.0 license granted (</a:t>
            </a:r>
            <a:r>
              <a:rPr lang="es-ES_tradnl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find</a:t>
            </a:r>
            <a:r>
              <a:rPr lang="es-ES_tradnl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explicit terms of use at: https://creativecommons.org/licenses/by-nc-sa/4.0/</a:t>
            </a:r>
            <a:r>
              <a:rPr lang="es-ES_tradnl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deed.en</a:t>
            </a:r>
            <a:r>
              <a:rPr lang="es-ES_tradnl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)	</a:t>
            </a:r>
          </a:p>
        </p:txBody>
      </p:sp>
    </p:spTree>
    <p:extLst>
      <p:ext uri="{BB962C8B-B14F-4D97-AF65-F5344CB8AC3E}">
        <p14:creationId xmlns:p14="http://schemas.microsoft.com/office/powerpoint/2010/main" val="130607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111A6C1E-E83B-1043-AEB9-D2666E256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4</a:t>
            </a:fld>
            <a:endParaRPr lang="es-ES_tradnl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E26AE2E-552B-43F4-AC57-3B225B738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5" y="1291238"/>
            <a:ext cx="9009709" cy="37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1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err="1"/>
              <a:t>Aims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err="1"/>
              <a:t>Introduction</a:t>
            </a:r>
            <a:r>
              <a:rPr lang="de-DE"/>
              <a:t> </a:t>
            </a:r>
            <a:r>
              <a:rPr lang="de-DE" err="1"/>
              <a:t>into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(</a:t>
            </a:r>
            <a:r>
              <a:rPr lang="de-DE" err="1"/>
              <a:t>culture-related</a:t>
            </a:r>
            <a:r>
              <a:rPr lang="de-DE"/>
              <a:t>) </a:t>
            </a:r>
            <a:r>
              <a:rPr lang="de-DE" err="1"/>
              <a:t>contexts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STEM </a:t>
            </a:r>
          </a:p>
          <a:p>
            <a:pPr lvl="1"/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studying</a:t>
            </a:r>
            <a:r>
              <a:rPr lang="de-DE"/>
              <a:t>  </a:t>
            </a:r>
            <a:r>
              <a:rPr lang="de-DE" err="1"/>
              <a:t>concrete</a:t>
            </a:r>
            <a:r>
              <a:rPr lang="de-DE"/>
              <a:t> </a:t>
            </a:r>
            <a:r>
              <a:rPr lang="de-DE" err="1"/>
              <a:t>examples</a:t>
            </a:r>
            <a:endParaRPr lang="de-DE"/>
          </a:p>
          <a:p>
            <a:pPr lvl="1"/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reflecting</a:t>
            </a:r>
            <a:r>
              <a:rPr lang="de-DE"/>
              <a:t> on </a:t>
            </a:r>
            <a:r>
              <a:rPr lang="de-DE" err="1"/>
              <a:t>theory</a:t>
            </a:r>
            <a:endParaRPr lang="de-DE"/>
          </a:p>
          <a:p>
            <a:pPr lvl="1"/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discussing</a:t>
            </a:r>
            <a:r>
              <a:rPr lang="de-DE"/>
              <a:t> </a:t>
            </a:r>
            <a:r>
              <a:rPr lang="de-DE" err="1"/>
              <a:t>sources</a:t>
            </a:r>
            <a:endParaRPr lang="de-DE"/>
          </a:p>
          <a:p>
            <a:r>
              <a:rPr lang="de-DE"/>
              <a:t>Connection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educational</a:t>
            </a:r>
            <a:r>
              <a:rPr lang="de-DE"/>
              <a:t> </a:t>
            </a:r>
            <a:r>
              <a:rPr lang="de-DE" err="1"/>
              <a:t>practices</a:t>
            </a:r>
            <a:endParaRPr lang="de-DE"/>
          </a:p>
          <a:p>
            <a:pPr lvl="1"/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analysing</a:t>
            </a:r>
            <a:r>
              <a:rPr lang="de-DE"/>
              <a:t> </a:t>
            </a:r>
            <a:r>
              <a:rPr lang="de-DE" err="1"/>
              <a:t>textbooks</a:t>
            </a:r>
            <a:endParaRPr lang="de-DE"/>
          </a:p>
          <a:p>
            <a:pPr lvl="1"/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talking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STEM </a:t>
            </a:r>
            <a:r>
              <a:rPr lang="de-DE" err="1"/>
              <a:t>colleagues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students</a:t>
            </a:r>
            <a:endParaRPr lang="de-DE"/>
          </a:p>
          <a:p>
            <a:pPr lvl="1"/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designing</a:t>
            </a:r>
            <a:r>
              <a:rPr lang="de-DE"/>
              <a:t> (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trying</a:t>
            </a:r>
            <a:r>
              <a:rPr lang="de-DE"/>
              <a:t> out) a </a:t>
            </a:r>
            <a:r>
              <a:rPr lang="de-DE" err="1"/>
              <a:t>lesson</a:t>
            </a:r>
            <a:r>
              <a:rPr lang="de-DE"/>
              <a:t>/</a:t>
            </a:r>
            <a:r>
              <a:rPr lang="de-DE" err="1"/>
              <a:t>activity</a:t>
            </a:r>
            <a:endParaRPr lang="de-DE"/>
          </a:p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044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I. Introduction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1.1 an example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6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599" y="375769"/>
            <a:ext cx="8229600" cy="647794"/>
          </a:xfrm>
        </p:spPr>
        <p:txBody>
          <a:bodyPr/>
          <a:lstStyle/>
          <a:p>
            <a:r>
              <a:rPr lang="nl-NL"/>
              <a:t>Activity 1.1 </a:t>
            </a:r>
            <a:r>
              <a:rPr lang="mr-IN"/>
              <a:t>–</a:t>
            </a:r>
            <a:r>
              <a:rPr lang="nl-NL"/>
              <a:t> </a:t>
            </a:r>
            <a:r>
              <a:rPr lang="nl-NL" err="1"/>
              <a:t>see</a:t>
            </a:r>
            <a:r>
              <a:rPr lang="nl-NL"/>
              <a:t> </a:t>
            </a:r>
            <a:r>
              <a:rPr lang="nl-NL" err="1"/>
              <a:t>also</a:t>
            </a:r>
            <a:r>
              <a:rPr lang="nl-NL"/>
              <a:t> </a:t>
            </a:r>
            <a:r>
              <a:rPr lang="nl-NL" err="1"/>
              <a:t>worksheet</a:t>
            </a:r>
            <a:r>
              <a:rPr lang="nl-NL"/>
              <a:t> 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/>
          </a:p>
        </p:txBody>
      </p:sp>
      <p:pic>
        <p:nvPicPr>
          <p:cNvPr id="6" name="Picture 8" descr=" PicP2.jpg                                                      0019DD74DanHD                          C2A18C0C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7" y="1138997"/>
            <a:ext cx="2828441" cy="21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 PicP3.jpg                                                      0019DD74DanHD                          C2A18C0C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64" y="1150520"/>
            <a:ext cx="2896084" cy="21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 PicP4.jpg                                                      0019DD74DanHD                          C2A18C0C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15" y="1150520"/>
            <a:ext cx="1671070" cy="22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 PicP5.jpg                                                      0019DD74DanHD                          C2A18C0C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08" y="3456320"/>
            <a:ext cx="1976988" cy="26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 PicP7.jpg                                                      0019DD74DanHD                          C2A18C0C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48" y="3504342"/>
            <a:ext cx="2807077" cy="21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C1995F8-CF12-4347-9461-A28143454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60111"/>
              </p:ext>
            </p:extLst>
          </p:nvPr>
        </p:nvGraphicFramePr>
        <p:xfrm>
          <a:off x="2666808" y="6346622"/>
          <a:ext cx="4754206" cy="271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4206">
                  <a:extLst>
                    <a:ext uri="{9D8B030D-6E8A-4147-A177-3AD203B41FA5}">
                      <a16:colId xmlns="" xmlns:a16="http://schemas.microsoft.com/office/drawing/2014/main" val="2374838501"/>
                    </a:ext>
                  </a:extLst>
                </a:gridCol>
              </a:tblGrid>
              <a:tr h="2712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Source: </a:t>
                      </a:r>
                      <a:r>
                        <a:rPr lang="en-GB" sz="1050" dirty="0">
                          <a:effectLst/>
                        </a:rPr>
                        <a:t> </a:t>
                      </a:r>
                      <a:r>
                        <a:rPr lang="en-GB" sz="900" u="sng" dirty="0">
                          <a:effectLst/>
                          <a:hlinkClick r:id="rId8"/>
                        </a:rPr>
                        <a:t>https://www.primas.mathshell.org/pd/modules/1_Student_led_inquiry/html/index.htm</a:t>
                      </a:r>
                      <a:r>
                        <a:rPr lang="en-GB" sz="1050" dirty="0">
                          <a:effectLst/>
                        </a:rPr>
                        <a:t> 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="" xmlns:a16="http://schemas.microsoft.com/office/drawing/2014/main" val="748580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99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DE1D8CA-C245-9B42-96C3-B08DFC36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Activity 1.1 – </a:t>
            </a:r>
            <a:r>
              <a:rPr lang="nl-NL" err="1"/>
              <a:t>see</a:t>
            </a:r>
            <a:r>
              <a:rPr lang="nl-NL"/>
              <a:t> </a:t>
            </a:r>
            <a:r>
              <a:rPr lang="nl-NL" err="1"/>
              <a:t>worksheet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1325670-F153-2441-ACF7-69EDF4050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err="1"/>
              <a:t>Study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example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discuss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things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notice</a:t>
            </a:r>
            <a:r>
              <a:rPr lang="nl-NL"/>
              <a:t>. </a:t>
            </a:r>
            <a:r>
              <a:rPr lang="nl-NL" err="1"/>
              <a:t>Use</a:t>
            </a:r>
            <a:r>
              <a:rPr lang="nl-NL"/>
              <a:t> these </a:t>
            </a:r>
            <a:r>
              <a:rPr lang="nl-NL" err="1"/>
              <a:t>questions</a:t>
            </a:r>
            <a:r>
              <a:rPr lang="nl-NL"/>
              <a:t>:</a:t>
            </a:r>
          </a:p>
          <a:p>
            <a:pPr lvl="1"/>
            <a:r>
              <a:rPr lang="nl-NL"/>
              <a:t>Do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see</a:t>
            </a:r>
            <a:r>
              <a:rPr lang="nl-NL"/>
              <a:t> </a:t>
            </a:r>
            <a:r>
              <a:rPr lang="nl-NL" err="1"/>
              <a:t>this</a:t>
            </a:r>
            <a:r>
              <a:rPr lang="nl-NL"/>
              <a:t> as </a:t>
            </a:r>
            <a:r>
              <a:rPr lang="nl-NL" err="1"/>
              <a:t>an</a:t>
            </a:r>
            <a:r>
              <a:rPr lang="nl-NL"/>
              <a:t> </a:t>
            </a:r>
            <a:r>
              <a:rPr lang="nl-NL" err="1"/>
              <a:t>example</a:t>
            </a:r>
            <a:r>
              <a:rPr lang="nl-NL"/>
              <a:t> of a culture-</a:t>
            </a:r>
            <a:r>
              <a:rPr lang="nl-NL" err="1"/>
              <a:t>related</a:t>
            </a:r>
            <a:r>
              <a:rPr lang="nl-NL"/>
              <a:t> context? </a:t>
            </a:r>
            <a:r>
              <a:rPr lang="nl-NL" err="1"/>
              <a:t>why</a:t>
            </a:r>
            <a:r>
              <a:rPr lang="nl-NL"/>
              <a:t>?</a:t>
            </a:r>
          </a:p>
          <a:p>
            <a:pPr lvl="1"/>
            <a:r>
              <a:rPr lang="nl-NL" err="1"/>
              <a:t>Which</a:t>
            </a:r>
            <a:r>
              <a:rPr lang="nl-NL"/>
              <a:t> topics, </a:t>
            </a:r>
            <a:r>
              <a:rPr lang="nl-NL" err="1"/>
              <a:t>concepts</a:t>
            </a:r>
            <a:r>
              <a:rPr lang="nl-NL"/>
              <a:t> or </a:t>
            </a:r>
            <a:r>
              <a:rPr lang="nl-NL" err="1"/>
              <a:t>problems</a:t>
            </a:r>
            <a:r>
              <a:rPr lang="nl-NL"/>
              <a:t> </a:t>
            </a:r>
            <a:r>
              <a:rPr lang="nl-NL" err="1"/>
              <a:t>from</a:t>
            </a:r>
            <a:r>
              <a:rPr lang="nl-NL"/>
              <a:t> </a:t>
            </a:r>
            <a:r>
              <a:rPr lang="nl-NL" err="1"/>
              <a:t>mathematics</a:t>
            </a:r>
            <a:r>
              <a:rPr lang="nl-NL"/>
              <a:t> or </a:t>
            </a:r>
            <a:r>
              <a:rPr lang="nl-NL" err="1"/>
              <a:t>science</a:t>
            </a:r>
            <a:r>
              <a:rPr lang="nl-NL"/>
              <a:t> </a:t>
            </a:r>
            <a:r>
              <a:rPr lang="nl-NL" err="1"/>
              <a:t>relate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this</a:t>
            </a:r>
            <a:r>
              <a:rPr lang="nl-NL"/>
              <a:t> context?</a:t>
            </a:r>
          </a:p>
          <a:p>
            <a:pPr lvl="1"/>
            <a:r>
              <a:rPr lang="nl-NL"/>
              <a:t>For </a:t>
            </a:r>
            <a:r>
              <a:rPr lang="nl-NL" err="1"/>
              <a:t>whom</a:t>
            </a:r>
            <a:r>
              <a:rPr lang="nl-NL"/>
              <a:t> (</a:t>
            </a:r>
            <a:r>
              <a:rPr lang="nl-NL" err="1"/>
              <a:t>which</a:t>
            </a:r>
            <a:r>
              <a:rPr lang="nl-NL"/>
              <a:t> </a:t>
            </a:r>
            <a:r>
              <a:rPr lang="nl-NL" err="1"/>
              <a:t>students</a:t>
            </a:r>
            <a:r>
              <a:rPr lang="nl-NL"/>
              <a:t> in </a:t>
            </a:r>
            <a:r>
              <a:rPr lang="nl-NL" err="1"/>
              <a:t>your</a:t>
            </a:r>
            <a:r>
              <a:rPr lang="nl-NL"/>
              <a:t> class) </a:t>
            </a:r>
            <a:r>
              <a:rPr lang="nl-NL" err="1"/>
              <a:t>can</a:t>
            </a:r>
            <a:r>
              <a:rPr lang="nl-NL"/>
              <a:t> </a:t>
            </a:r>
            <a:r>
              <a:rPr lang="nl-NL" err="1"/>
              <a:t>this</a:t>
            </a:r>
            <a:r>
              <a:rPr lang="nl-NL"/>
              <a:t> context </a:t>
            </a:r>
            <a:r>
              <a:rPr lang="nl-NL" err="1"/>
              <a:t>be</a:t>
            </a:r>
            <a:r>
              <a:rPr lang="nl-NL"/>
              <a:t> of interest: </a:t>
            </a:r>
            <a:r>
              <a:rPr lang="nl-NL" err="1"/>
              <a:t>Why</a:t>
            </a:r>
            <a:r>
              <a:rPr lang="nl-NL"/>
              <a:t> do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think</a:t>
            </a:r>
            <a:r>
              <a:rPr lang="nl-NL"/>
              <a:t> </a:t>
            </a:r>
            <a:r>
              <a:rPr lang="nl-NL" err="1"/>
              <a:t>so</a:t>
            </a:r>
            <a:r>
              <a:rPr lang="nl-NL"/>
              <a:t>? </a:t>
            </a:r>
          </a:p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61912CF0-2C0B-0F4E-9B1B-1B8A49971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940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err="1"/>
              <a:t>Activity</a:t>
            </a:r>
            <a:r>
              <a:rPr lang="es-ES_tradnl"/>
              <a:t> 1.1 </a:t>
            </a:r>
            <a:r>
              <a:rPr lang="mr-IN"/>
              <a:t>–</a:t>
            </a:r>
            <a:r>
              <a:rPr lang="es-ES_tradnl"/>
              <a:t> </a:t>
            </a:r>
            <a:r>
              <a:rPr lang="es-ES_tradnl" err="1"/>
              <a:t>wrapping</a:t>
            </a:r>
            <a:r>
              <a:rPr lang="es-ES_tradnl"/>
              <a:t> up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de-DE"/>
              <a:t>Report </a:t>
            </a:r>
            <a:r>
              <a:rPr lang="de-DE" err="1"/>
              <a:t>outcomes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discussion</a:t>
            </a:r>
            <a:r>
              <a:rPr lang="de-DE"/>
              <a:t>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example</a:t>
            </a:r>
            <a:r>
              <a:rPr lang="de-DE"/>
              <a:t> </a:t>
            </a:r>
            <a:r>
              <a:rPr lang="de-DE" i="1" err="1"/>
              <a:t>building</a:t>
            </a:r>
            <a:r>
              <a:rPr lang="de-DE" i="1"/>
              <a:t> </a:t>
            </a:r>
            <a:r>
              <a:rPr lang="de-DE" i="1" err="1"/>
              <a:t>with</a:t>
            </a:r>
            <a:r>
              <a:rPr lang="de-DE" i="1"/>
              <a:t> </a:t>
            </a:r>
            <a:r>
              <a:rPr lang="de-DE" i="1" err="1"/>
              <a:t>bottles</a:t>
            </a:r>
            <a:r>
              <a:rPr lang="de-DE" i="1"/>
              <a:t> in Honduras</a:t>
            </a:r>
            <a:r>
              <a:rPr lang="de-DE"/>
              <a:t>‘</a:t>
            </a:r>
          </a:p>
          <a:p>
            <a:pPr marL="914400" lvl="1" indent="-457200"/>
            <a:r>
              <a:rPr lang="de-DE"/>
              <a:t>In </a:t>
            </a:r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ways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culture</a:t>
            </a:r>
            <a:r>
              <a:rPr lang="de-DE"/>
              <a:t> </a:t>
            </a:r>
            <a:r>
              <a:rPr lang="de-DE" err="1"/>
              <a:t>related</a:t>
            </a:r>
            <a:r>
              <a:rPr lang="de-DE"/>
              <a:t>?</a:t>
            </a:r>
          </a:p>
          <a:p>
            <a:pPr marL="914400" lvl="1" indent="-457200"/>
            <a:r>
              <a:rPr lang="de-DE" err="1"/>
              <a:t>Which</a:t>
            </a:r>
            <a:r>
              <a:rPr lang="de-DE"/>
              <a:t> STEM </a:t>
            </a:r>
            <a:r>
              <a:rPr lang="de-DE" err="1"/>
              <a:t>content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related</a:t>
            </a:r>
            <a:r>
              <a:rPr lang="de-DE"/>
              <a:t>?</a:t>
            </a:r>
          </a:p>
          <a:p>
            <a:pPr marL="914400" lvl="1" indent="-457200"/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whom</a:t>
            </a:r>
            <a:r>
              <a:rPr lang="de-DE"/>
              <a:t> (</a:t>
            </a:r>
            <a:r>
              <a:rPr lang="de-DE" err="1"/>
              <a:t>students</a:t>
            </a:r>
            <a:r>
              <a:rPr lang="de-DE"/>
              <a:t>)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interest</a:t>
            </a:r>
            <a:r>
              <a:rPr lang="de-DE"/>
              <a:t>?</a:t>
            </a:r>
          </a:p>
          <a:p>
            <a:pPr marL="914400" lvl="1" indent="-457200"/>
            <a:endParaRPr lang="de-DE"/>
          </a:p>
          <a:p>
            <a:pPr marL="514350" indent="-457200"/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own</a:t>
            </a:r>
            <a:r>
              <a:rPr lang="de-DE"/>
              <a:t> </a:t>
            </a:r>
            <a:r>
              <a:rPr lang="de-DE" err="1"/>
              <a:t>experiences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(</a:t>
            </a:r>
            <a:r>
              <a:rPr lang="de-DE" err="1"/>
              <a:t>culture-related</a:t>
            </a:r>
            <a:r>
              <a:rPr lang="de-DE"/>
              <a:t>) </a:t>
            </a:r>
            <a:r>
              <a:rPr lang="de-DE" err="1"/>
              <a:t>contexts</a:t>
            </a:r>
            <a:r>
              <a:rPr lang="de-DE"/>
              <a:t> in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teaching</a:t>
            </a:r>
            <a:r>
              <a:rPr lang="de-DE"/>
              <a:t>?</a:t>
            </a:r>
          </a:p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378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1347</Words>
  <Application>Microsoft Macintosh PowerPoint</Application>
  <PresentationFormat>Presentación en pantalla (4:3)</PresentationFormat>
  <Paragraphs>231</Paragraphs>
  <Slides>34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Avenir Book</vt:lpstr>
      <vt:lpstr>Calibri</vt:lpstr>
      <vt:lpstr>Lucida Grande</vt:lpstr>
      <vt:lpstr>Times New Roman</vt:lpstr>
      <vt:lpstr>Wingdings</vt:lpstr>
      <vt:lpstr>Office-Design</vt:lpstr>
      <vt:lpstr>CULTURE-RELATED CONTEXTS FOR MATH AND SCIENCE</vt:lpstr>
      <vt:lpstr>Overview</vt:lpstr>
      <vt:lpstr>Structure of the module</vt:lpstr>
      <vt:lpstr>Presentación de PowerPoint</vt:lpstr>
      <vt:lpstr>Aims</vt:lpstr>
      <vt:lpstr> I. Introduction</vt:lpstr>
      <vt:lpstr>Activity 1.1 – see also worksheet 1</vt:lpstr>
      <vt:lpstr>Activity 1.1 – see worksheet</vt:lpstr>
      <vt:lpstr>Activity 1.1 – wrapping up</vt:lpstr>
      <vt:lpstr> I. Introduction</vt:lpstr>
      <vt:lpstr>Activity 1.2 - Group introduction: cultural subgroups</vt:lpstr>
      <vt:lpstr> I. Introduction</vt:lpstr>
      <vt:lpstr>Activity 1.3 – theoretical background</vt:lpstr>
      <vt:lpstr>II. Culture-related contexts</vt:lpstr>
      <vt:lpstr>Remember activity 1.1?</vt:lpstr>
      <vt:lpstr>Activity 2.1 – theoretical background on roles of contexts </vt:lpstr>
      <vt:lpstr>II. Culture-related contexts</vt:lpstr>
      <vt:lpstr>Activity 2.2 – Examples – see worksheets</vt:lpstr>
      <vt:lpstr>Poster-session</vt:lpstr>
      <vt:lpstr>Discussion – whole group</vt:lpstr>
      <vt:lpstr>Discussion – continued – preparing for activity 3.1</vt:lpstr>
      <vt:lpstr>II. Culture-related contexts</vt:lpstr>
      <vt:lpstr>Activity 2.3 – Back to the theoretical background </vt:lpstr>
      <vt:lpstr>Homework - optional</vt:lpstr>
      <vt:lpstr>III. Connecting to practice</vt:lpstr>
      <vt:lpstr>Activity 2.3 – Back to the theoretical background </vt:lpstr>
      <vt:lpstr>III. Connecting to practice</vt:lpstr>
      <vt:lpstr>Activity 3.2 – in small single-subject groups</vt:lpstr>
      <vt:lpstr>Activity 2.2 – in small single-subject groups</vt:lpstr>
      <vt:lpstr>Activity 2.2 – in small single-subject groups</vt:lpstr>
      <vt:lpstr>III. Connecting to practice</vt:lpstr>
      <vt:lpstr>Activity 3.3 – Presenting the lesson</vt:lpstr>
      <vt:lpstr>Evaluation and next steps</vt:lpstr>
      <vt:lpstr>Presentación de PowerPoint</vt:lpstr>
    </vt:vector>
  </TitlesOfParts>
  <Manager>IncluSMe (antquesa) </Manager>
  <Company/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Culture-Related COntext for Mathematics and Science</dc:title>
  <dc:subject>Module 2 Presentation</dc:subject>
  <dc:creator>InclusMe project. Lead contribution: Boerée-Kamphorst, C., Jonker, V. &amp; Wijers, M., Utrecht University, The Netherlands. </dc:creator>
  <cp:keywords/>
  <dc:description/>
  <cp:lastModifiedBy>Shsk</cp:lastModifiedBy>
  <cp:revision>109</cp:revision>
  <dcterms:created xsi:type="dcterms:W3CDTF">2017-02-28T10:46:16Z</dcterms:created>
  <dcterms:modified xsi:type="dcterms:W3CDTF">2019-08-03T09:52:33Z</dcterms:modified>
  <cp:category/>
</cp:coreProperties>
</file>