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6" r:id="rId2"/>
    <p:sldId id="410" r:id="rId3"/>
    <p:sldId id="387" r:id="rId4"/>
    <p:sldId id="396" r:id="rId5"/>
    <p:sldId id="397" r:id="rId6"/>
    <p:sldId id="388" r:id="rId7"/>
    <p:sldId id="358" r:id="rId8"/>
    <p:sldId id="398" r:id="rId9"/>
    <p:sldId id="399" r:id="rId10"/>
    <p:sldId id="400" r:id="rId11"/>
    <p:sldId id="362" r:id="rId12"/>
    <p:sldId id="411" r:id="rId13"/>
    <p:sldId id="364" r:id="rId14"/>
    <p:sldId id="401" r:id="rId15"/>
    <p:sldId id="366" r:id="rId16"/>
    <p:sldId id="412" r:id="rId17"/>
    <p:sldId id="389" r:id="rId18"/>
    <p:sldId id="390" r:id="rId19"/>
    <p:sldId id="402" r:id="rId20"/>
    <p:sldId id="392" r:id="rId21"/>
    <p:sldId id="393" r:id="rId22"/>
    <p:sldId id="373" r:id="rId23"/>
    <p:sldId id="403" r:id="rId24"/>
    <p:sldId id="404" r:id="rId25"/>
    <p:sldId id="376" r:id="rId26"/>
    <p:sldId id="405" r:id="rId27"/>
    <p:sldId id="394" r:id="rId28"/>
    <p:sldId id="379" r:id="rId29"/>
    <p:sldId id="406" r:id="rId30"/>
    <p:sldId id="407" r:id="rId31"/>
    <p:sldId id="408" r:id="rId32"/>
    <p:sldId id="395" r:id="rId33"/>
    <p:sldId id="384" r:id="rId34"/>
    <p:sldId id="409" r:id="rId35"/>
    <p:sldId id="386" r:id="rId36"/>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2886">
          <p15:clr>
            <a:srgbClr val="A4A3A4"/>
          </p15:clr>
        </p15:guide>
        <p15:guide id="3" orient="horz" pos="221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jers, M.M. (Monica)" initials="W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B4D"/>
    <a:srgbClr val="CC023B"/>
    <a:srgbClr val="A0B051"/>
    <a:srgbClr val="C1D260"/>
    <a:srgbClr val="4C5F7E"/>
    <a:srgbClr val="3B4C6A"/>
    <a:srgbClr val="002369"/>
    <a:srgbClr val="001470"/>
    <a:srgbClr val="BE00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2" autoAdjust="0"/>
    <p:restoredTop sz="93215" autoAdjust="0"/>
  </p:normalViewPr>
  <p:slideViewPr>
    <p:cSldViewPr snapToGrid="0" snapToObjects="1" showGuides="1">
      <p:cViewPr varScale="1">
        <p:scale>
          <a:sx n="75" d="100"/>
          <a:sy n="75" d="100"/>
        </p:scale>
        <p:origin x="1168" y="168"/>
      </p:cViewPr>
      <p:guideLst>
        <p:guide orient="horz" pos="2205"/>
        <p:guide pos="2886"/>
        <p:guide orient="horz" pos="221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01" d="100"/>
          <a:sy n="101"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 Id="rId4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jers, M.M. (Monica)" userId="8bb537aa-b777-429a-acf8-44a950bd33f2" providerId="ADAL" clId="{63A89822-5576-0C44-9B3A-BC55008BECBE}"/>
    <pc:docChg chg="undo custSel addSld delSld modSld sldOrd modMainMaster">
      <pc:chgData name="Wijers, M.M. (Monica)" userId="8bb537aa-b777-429a-acf8-44a950bd33f2" providerId="ADAL" clId="{63A89822-5576-0C44-9B3A-BC55008BECBE}" dt="2019-04-19T10:13:20.487" v="615"/>
      <pc:docMkLst>
        <pc:docMk/>
      </pc:docMkLst>
      <pc:sldChg chg="modSp">
        <pc:chgData name="Wijers, M.M. (Monica)" userId="8bb537aa-b777-429a-acf8-44a950bd33f2" providerId="ADAL" clId="{63A89822-5576-0C44-9B3A-BC55008BECBE}" dt="2019-04-19T08:04:52.736" v="0" actId="790"/>
        <pc:sldMkLst>
          <pc:docMk/>
          <pc:sldMk cId="874157945" sldId="256"/>
        </pc:sldMkLst>
        <pc:spChg chg="mod">
          <ac:chgData name="Wijers, M.M. (Monica)" userId="8bb537aa-b777-429a-acf8-44a950bd33f2" providerId="ADAL" clId="{63A89822-5576-0C44-9B3A-BC55008BECBE}" dt="2019-04-19T08:04:52.736" v="0" actId="790"/>
          <ac:spMkLst>
            <pc:docMk/>
            <pc:sldMk cId="874157945" sldId="256"/>
            <ac:spMk id="2" creationId="{00000000-0000-0000-0000-000000000000}"/>
          </ac:spMkLst>
        </pc:spChg>
      </pc:sldChg>
      <pc:sldChg chg="addSp delSp modSp">
        <pc:chgData name="Wijers, M.M. (Monica)" userId="8bb537aa-b777-429a-acf8-44a950bd33f2" providerId="ADAL" clId="{63A89822-5576-0C44-9B3A-BC55008BECBE}" dt="2019-04-19T09:49:50.087" v="417" actId="1076"/>
        <pc:sldMkLst>
          <pc:docMk/>
          <pc:sldMk cId="757430287" sldId="358"/>
        </pc:sldMkLst>
        <pc:spChg chg="del mod">
          <ac:chgData name="Wijers, M.M. (Monica)" userId="8bb537aa-b777-429a-acf8-44a950bd33f2" providerId="ADAL" clId="{63A89822-5576-0C44-9B3A-BC55008BECBE}" dt="2019-04-19T08:58:19.396" v="66" actId="478"/>
          <ac:spMkLst>
            <pc:docMk/>
            <pc:sldMk cId="757430287" sldId="358"/>
            <ac:spMk id="4" creationId="{48BA5093-20FC-0F42-A3AE-B3DF60E61DEA}"/>
          </ac:spMkLst>
        </pc:spChg>
        <pc:picChg chg="add mod">
          <ac:chgData name="Wijers, M.M. (Monica)" userId="8bb537aa-b777-429a-acf8-44a950bd33f2" providerId="ADAL" clId="{63A89822-5576-0C44-9B3A-BC55008BECBE}" dt="2019-04-19T09:49:50.087" v="417" actId="1076"/>
          <ac:picMkLst>
            <pc:docMk/>
            <pc:sldMk cId="757430287" sldId="358"/>
            <ac:picMk id="8" creationId="{902FAE53-1DFB-E24A-80B7-1BE49F039A4F}"/>
          </ac:picMkLst>
        </pc:picChg>
        <pc:picChg chg="add mod">
          <ac:chgData name="Wijers, M.M. (Monica)" userId="8bb537aa-b777-429a-acf8-44a950bd33f2" providerId="ADAL" clId="{63A89822-5576-0C44-9B3A-BC55008BECBE}" dt="2019-04-19T09:49:50.087" v="417" actId="1076"/>
          <ac:picMkLst>
            <pc:docMk/>
            <pc:sldMk cId="757430287" sldId="358"/>
            <ac:picMk id="9" creationId="{07E5E6EA-3AA1-1144-BC5E-C3CE15F978ED}"/>
          </ac:picMkLst>
        </pc:picChg>
        <pc:picChg chg="add mod">
          <ac:chgData name="Wijers, M.M. (Monica)" userId="8bb537aa-b777-429a-acf8-44a950bd33f2" providerId="ADAL" clId="{63A89822-5576-0C44-9B3A-BC55008BECBE}" dt="2019-04-19T09:49:50.087" v="417" actId="1076"/>
          <ac:picMkLst>
            <pc:docMk/>
            <pc:sldMk cId="757430287" sldId="358"/>
            <ac:picMk id="10" creationId="{75768843-95BF-024E-9E48-1053D3A12601}"/>
          </ac:picMkLst>
        </pc:picChg>
        <pc:picChg chg="add mod">
          <ac:chgData name="Wijers, M.M. (Monica)" userId="8bb537aa-b777-429a-acf8-44a950bd33f2" providerId="ADAL" clId="{63A89822-5576-0C44-9B3A-BC55008BECBE}" dt="2019-04-19T09:49:50.087" v="417" actId="1076"/>
          <ac:picMkLst>
            <pc:docMk/>
            <pc:sldMk cId="757430287" sldId="358"/>
            <ac:picMk id="11" creationId="{6D8B1483-5AEE-6448-837E-3DE5E304533E}"/>
          </ac:picMkLst>
        </pc:picChg>
      </pc:sldChg>
      <pc:sldChg chg="addSp delSp modSp">
        <pc:chgData name="Wijers, M.M. (Monica)" userId="8bb537aa-b777-429a-acf8-44a950bd33f2" providerId="ADAL" clId="{63A89822-5576-0C44-9B3A-BC55008BECBE}" dt="2019-04-19T09:50:46.829" v="424" actId="1076"/>
        <pc:sldMkLst>
          <pc:docMk/>
          <pc:sldMk cId="379430488" sldId="362"/>
        </pc:sldMkLst>
        <pc:spChg chg="del">
          <ac:chgData name="Wijers, M.M. (Monica)" userId="8bb537aa-b777-429a-acf8-44a950bd33f2" providerId="ADAL" clId="{63A89822-5576-0C44-9B3A-BC55008BECBE}" dt="2019-04-19T09:02:36.406" v="141" actId="478"/>
          <ac:spMkLst>
            <pc:docMk/>
            <pc:sldMk cId="379430488" sldId="362"/>
            <ac:spMk id="4" creationId="{AB5F5900-E58D-7B4D-8CC8-DE3F7C1380B2}"/>
          </ac:spMkLst>
        </pc:spChg>
        <pc:picChg chg="add mod">
          <ac:chgData name="Wijers, M.M. (Monica)" userId="8bb537aa-b777-429a-acf8-44a950bd33f2" providerId="ADAL" clId="{63A89822-5576-0C44-9B3A-BC55008BECBE}" dt="2019-04-19T09:50:46.829" v="424" actId="1076"/>
          <ac:picMkLst>
            <pc:docMk/>
            <pc:sldMk cId="379430488" sldId="362"/>
            <ac:picMk id="8" creationId="{DDBA6C4B-3A17-9A41-B3EE-3B9F70DF1594}"/>
          </ac:picMkLst>
        </pc:picChg>
        <pc:picChg chg="add mod">
          <ac:chgData name="Wijers, M.M. (Monica)" userId="8bb537aa-b777-429a-acf8-44a950bd33f2" providerId="ADAL" clId="{63A89822-5576-0C44-9B3A-BC55008BECBE}" dt="2019-04-19T09:50:46.829" v="424" actId="1076"/>
          <ac:picMkLst>
            <pc:docMk/>
            <pc:sldMk cId="379430488" sldId="362"/>
            <ac:picMk id="9" creationId="{F24BBD91-E58C-3F49-8974-8703A590AE19}"/>
          </ac:picMkLst>
        </pc:picChg>
        <pc:picChg chg="add mod">
          <ac:chgData name="Wijers, M.M. (Monica)" userId="8bb537aa-b777-429a-acf8-44a950bd33f2" providerId="ADAL" clId="{63A89822-5576-0C44-9B3A-BC55008BECBE}" dt="2019-04-19T09:50:46.829" v="424" actId="1076"/>
          <ac:picMkLst>
            <pc:docMk/>
            <pc:sldMk cId="379430488" sldId="362"/>
            <ac:picMk id="10" creationId="{9C500366-1C60-DD46-A73B-E1B759EBD682}"/>
          </ac:picMkLst>
        </pc:picChg>
        <pc:picChg chg="add mod">
          <ac:chgData name="Wijers, M.M. (Monica)" userId="8bb537aa-b777-429a-acf8-44a950bd33f2" providerId="ADAL" clId="{63A89822-5576-0C44-9B3A-BC55008BECBE}" dt="2019-04-19T09:50:46.829" v="424" actId="1076"/>
          <ac:picMkLst>
            <pc:docMk/>
            <pc:sldMk cId="379430488" sldId="362"/>
            <ac:picMk id="11" creationId="{3C1AA32B-4F2F-EB4C-BAC2-3D129C5E9039}"/>
          </ac:picMkLst>
        </pc:picChg>
      </pc:sldChg>
      <pc:sldChg chg="modSp">
        <pc:chgData name="Wijers, M.M. (Monica)" userId="8bb537aa-b777-429a-acf8-44a950bd33f2" providerId="ADAL" clId="{63A89822-5576-0C44-9B3A-BC55008BECBE}" dt="2019-04-19T10:13:20.487" v="615"/>
        <pc:sldMkLst>
          <pc:docMk/>
          <pc:sldMk cId="230988383" sldId="364"/>
        </pc:sldMkLst>
        <pc:spChg chg="mod">
          <ac:chgData name="Wijers, M.M. (Monica)" userId="8bb537aa-b777-429a-acf8-44a950bd33f2" providerId="ADAL" clId="{63A89822-5576-0C44-9B3A-BC55008BECBE}" dt="2019-04-19T09:04:11.734" v="147" actId="790"/>
          <ac:spMkLst>
            <pc:docMk/>
            <pc:sldMk cId="230988383" sldId="364"/>
            <ac:spMk id="2" creationId="{AB4DD780-E371-D642-A0F3-9FF602D9F78C}"/>
          </ac:spMkLst>
        </pc:spChg>
        <pc:spChg chg="mod">
          <ac:chgData name="Wijers, M.M. (Monica)" userId="8bb537aa-b777-429a-acf8-44a950bd33f2" providerId="ADAL" clId="{63A89822-5576-0C44-9B3A-BC55008BECBE}" dt="2019-04-19T09:03:44.128" v="146" actId="790"/>
          <ac:spMkLst>
            <pc:docMk/>
            <pc:sldMk cId="230988383" sldId="364"/>
            <ac:spMk id="3" creationId="{A5EFA258-18B4-5642-8C14-13269CF9135D}"/>
          </ac:spMkLst>
        </pc:spChg>
        <pc:spChg chg="mod">
          <ac:chgData name="Wijers, M.M. (Monica)" userId="8bb537aa-b777-429a-acf8-44a950bd33f2" providerId="ADAL" clId="{63A89822-5576-0C44-9B3A-BC55008BECBE}" dt="2019-04-19T10:13:20.487" v="615"/>
          <ac:spMkLst>
            <pc:docMk/>
            <pc:sldMk cId="230988383" sldId="364"/>
            <ac:spMk id="4" creationId="{97213E7F-EC0C-7B48-94BE-171850235938}"/>
          </ac:spMkLst>
        </pc:spChg>
      </pc:sldChg>
      <pc:sldChg chg="addSp modSp modNotesTx">
        <pc:chgData name="Wijers, M.M. (Monica)" userId="8bb537aa-b777-429a-acf8-44a950bd33f2" providerId="ADAL" clId="{63A89822-5576-0C44-9B3A-BC55008BECBE}" dt="2019-04-19T10:00:43.739" v="503" actId="20577"/>
        <pc:sldMkLst>
          <pc:docMk/>
          <pc:sldMk cId="3606180493" sldId="366"/>
        </pc:sldMkLst>
        <pc:picChg chg="add mod">
          <ac:chgData name="Wijers, M.M. (Monica)" userId="8bb537aa-b777-429a-acf8-44a950bd33f2" providerId="ADAL" clId="{63A89822-5576-0C44-9B3A-BC55008BECBE}" dt="2019-04-19T09:51:48.847" v="429" actId="1076"/>
          <ac:picMkLst>
            <pc:docMk/>
            <pc:sldMk cId="3606180493" sldId="366"/>
            <ac:picMk id="4" creationId="{D661C1E1-C8AF-554D-86A9-37274E6497CF}"/>
          </ac:picMkLst>
        </pc:picChg>
        <pc:picChg chg="add mod">
          <ac:chgData name="Wijers, M.M. (Monica)" userId="8bb537aa-b777-429a-acf8-44a950bd33f2" providerId="ADAL" clId="{63A89822-5576-0C44-9B3A-BC55008BECBE}" dt="2019-04-19T09:51:46.553" v="428" actId="1076"/>
          <ac:picMkLst>
            <pc:docMk/>
            <pc:sldMk cId="3606180493" sldId="366"/>
            <ac:picMk id="5" creationId="{52325411-BACF-3546-BD58-B56F4EF29628}"/>
          </ac:picMkLst>
        </pc:picChg>
      </pc:sldChg>
      <pc:sldChg chg="addSp modSp">
        <pc:chgData name="Wijers, M.M. (Monica)" userId="8bb537aa-b777-429a-acf8-44a950bd33f2" providerId="ADAL" clId="{63A89822-5576-0C44-9B3A-BC55008BECBE}" dt="2019-04-19T09:54:11.842" v="451" actId="1076"/>
        <pc:sldMkLst>
          <pc:docMk/>
          <pc:sldMk cId="1046518288" sldId="373"/>
        </pc:sldMkLst>
        <pc:picChg chg="add mod">
          <ac:chgData name="Wijers, M.M. (Monica)" userId="8bb537aa-b777-429a-acf8-44a950bd33f2" providerId="ADAL" clId="{63A89822-5576-0C44-9B3A-BC55008BECBE}" dt="2019-04-19T09:54:11.842" v="451" actId="1076"/>
          <ac:picMkLst>
            <pc:docMk/>
            <pc:sldMk cId="1046518288" sldId="373"/>
            <ac:picMk id="4" creationId="{829E0AD3-557F-8445-8644-9862FFD44CD4}"/>
          </ac:picMkLst>
        </pc:picChg>
        <pc:picChg chg="add mod">
          <ac:chgData name="Wijers, M.M. (Monica)" userId="8bb537aa-b777-429a-acf8-44a950bd33f2" providerId="ADAL" clId="{63A89822-5576-0C44-9B3A-BC55008BECBE}" dt="2019-04-19T09:54:11.842" v="451" actId="1076"/>
          <ac:picMkLst>
            <pc:docMk/>
            <pc:sldMk cId="1046518288" sldId="373"/>
            <ac:picMk id="5" creationId="{665D659F-BFD1-6B4F-82A1-45E44AB7CCDB}"/>
          </ac:picMkLst>
        </pc:picChg>
        <pc:picChg chg="add mod">
          <ac:chgData name="Wijers, M.M. (Monica)" userId="8bb537aa-b777-429a-acf8-44a950bd33f2" providerId="ADAL" clId="{63A89822-5576-0C44-9B3A-BC55008BECBE}" dt="2019-04-19T09:54:11.842" v="451" actId="1076"/>
          <ac:picMkLst>
            <pc:docMk/>
            <pc:sldMk cId="1046518288" sldId="373"/>
            <ac:picMk id="6" creationId="{F63DCC08-4D71-1145-8E8D-C85DE6CF6102}"/>
          </ac:picMkLst>
        </pc:picChg>
        <pc:picChg chg="add mod">
          <ac:chgData name="Wijers, M.M. (Monica)" userId="8bb537aa-b777-429a-acf8-44a950bd33f2" providerId="ADAL" clId="{63A89822-5576-0C44-9B3A-BC55008BECBE}" dt="2019-04-19T09:54:11.842" v="451" actId="1076"/>
          <ac:picMkLst>
            <pc:docMk/>
            <pc:sldMk cId="1046518288" sldId="373"/>
            <ac:picMk id="7" creationId="{973C91DB-2C3D-7342-884B-F64EE111F683}"/>
          </ac:picMkLst>
        </pc:picChg>
      </pc:sldChg>
      <pc:sldChg chg="addSp modSp">
        <pc:chgData name="Wijers, M.M. (Monica)" userId="8bb537aa-b777-429a-acf8-44a950bd33f2" providerId="ADAL" clId="{63A89822-5576-0C44-9B3A-BC55008BECBE}" dt="2019-04-19T09:55:42.785" v="460" actId="1076"/>
        <pc:sldMkLst>
          <pc:docMk/>
          <pc:sldMk cId="3133356029" sldId="376"/>
        </pc:sldMkLst>
        <pc:picChg chg="add mod">
          <ac:chgData name="Wijers, M.M. (Monica)" userId="8bb537aa-b777-429a-acf8-44a950bd33f2" providerId="ADAL" clId="{63A89822-5576-0C44-9B3A-BC55008BECBE}" dt="2019-04-19T09:55:37.080" v="458" actId="1076"/>
          <ac:picMkLst>
            <pc:docMk/>
            <pc:sldMk cId="3133356029" sldId="376"/>
            <ac:picMk id="4" creationId="{47A304C9-2CAC-7645-9B32-79CBB6104162}"/>
          </ac:picMkLst>
        </pc:picChg>
        <pc:picChg chg="add mod">
          <ac:chgData name="Wijers, M.M. (Monica)" userId="8bb537aa-b777-429a-acf8-44a950bd33f2" providerId="ADAL" clId="{63A89822-5576-0C44-9B3A-BC55008BECBE}" dt="2019-04-19T09:54:50.404" v="455" actId="1076"/>
          <ac:picMkLst>
            <pc:docMk/>
            <pc:sldMk cId="3133356029" sldId="376"/>
            <ac:picMk id="5" creationId="{CBBE7607-CFB3-2C4C-935A-789ABCD77E65}"/>
          </ac:picMkLst>
        </pc:picChg>
        <pc:picChg chg="add mod">
          <ac:chgData name="Wijers, M.M. (Monica)" userId="8bb537aa-b777-429a-acf8-44a950bd33f2" providerId="ADAL" clId="{63A89822-5576-0C44-9B3A-BC55008BECBE}" dt="2019-04-19T09:55:42.785" v="460" actId="1076"/>
          <ac:picMkLst>
            <pc:docMk/>
            <pc:sldMk cId="3133356029" sldId="376"/>
            <ac:picMk id="6" creationId="{B93C7CFC-3D51-7648-8E9E-A3EDCF4544C2}"/>
          </ac:picMkLst>
        </pc:picChg>
      </pc:sldChg>
      <pc:sldChg chg="addSp modSp">
        <pc:chgData name="Wijers, M.M. (Monica)" userId="8bb537aa-b777-429a-acf8-44a950bd33f2" providerId="ADAL" clId="{63A89822-5576-0C44-9B3A-BC55008BECBE}" dt="2019-04-19T09:57:08.547" v="470" actId="1076"/>
        <pc:sldMkLst>
          <pc:docMk/>
          <pc:sldMk cId="142866187" sldId="379"/>
        </pc:sldMkLst>
        <pc:picChg chg="add mod">
          <ac:chgData name="Wijers, M.M. (Monica)" userId="8bb537aa-b777-429a-acf8-44a950bd33f2" providerId="ADAL" clId="{63A89822-5576-0C44-9B3A-BC55008BECBE}" dt="2019-04-19T09:57:08.547" v="470" actId="1076"/>
          <ac:picMkLst>
            <pc:docMk/>
            <pc:sldMk cId="142866187" sldId="379"/>
            <ac:picMk id="4" creationId="{E4A423E8-16BD-4F48-B567-2FEAC375E431}"/>
          </ac:picMkLst>
        </pc:picChg>
        <pc:picChg chg="add mod">
          <ac:chgData name="Wijers, M.M. (Monica)" userId="8bb537aa-b777-429a-acf8-44a950bd33f2" providerId="ADAL" clId="{63A89822-5576-0C44-9B3A-BC55008BECBE}" dt="2019-04-19T09:57:08.547" v="470" actId="1076"/>
          <ac:picMkLst>
            <pc:docMk/>
            <pc:sldMk cId="142866187" sldId="379"/>
            <ac:picMk id="5" creationId="{8AEF5B3B-9D3C-404D-A075-FD6AB032CD04}"/>
          </ac:picMkLst>
        </pc:picChg>
        <pc:picChg chg="add mod">
          <ac:chgData name="Wijers, M.M. (Monica)" userId="8bb537aa-b777-429a-acf8-44a950bd33f2" providerId="ADAL" clId="{63A89822-5576-0C44-9B3A-BC55008BECBE}" dt="2019-04-19T09:57:08.547" v="470" actId="1076"/>
          <ac:picMkLst>
            <pc:docMk/>
            <pc:sldMk cId="142866187" sldId="379"/>
            <ac:picMk id="6" creationId="{3CEC11C8-93DD-1145-AA61-0CE2AB6C8791}"/>
          </ac:picMkLst>
        </pc:picChg>
        <pc:picChg chg="add mod">
          <ac:chgData name="Wijers, M.M. (Monica)" userId="8bb537aa-b777-429a-acf8-44a950bd33f2" providerId="ADAL" clId="{63A89822-5576-0C44-9B3A-BC55008BECBE}" dt="2019-04-19T09:57:08.547" v="470" actId="1076"/>
          <ac:picMkLst>
            <pc:docMk/>
            <pc:sldMk cId="142866187" sldId="379"/>
            <ac:picMk id="7" creationId="{5F94DBD5-FF4D-6642-A7E8-D41383BF79E0}"/>
          </ac:picMkLst>
        </pc:picChg>
      </pc:sldChg>
      <pc:sldChg chg="addSp modSp">
        <pc:chgData name="Wijers, M.M. (Monica)" userId="8bb537aa-b777-429a-acf8-44a950bd33f2" providerId="ADAL" clId="{63A89822-5576-0C44-9B3A-BC55008BECBE}" dt="2019-04-19T09:58:50.156" v="480" actId="1076"/>
        <pc:sldMkLst>
          <pc:docMk/>
          <pc:sldMk cId="1081749763" sldId="384"/>
        </pc:sldMkLst>
        <pc:spChg chg="mod">
          <ac:chgData name="Wijers, M.M. (Monica)" userId="8bb537aa-b777-429a-acf8-44a950bd33f2" providerId="ADAL" clId="{63A89822-5576-0C44-9B3A-BC55008BECBE}" dt="2019-04-19T09:37:22.722" v="363" actId="790"/>
          <ac:spMkLst>
            <pc:docMk/>
            <pc:sldMk cId="1081749763" sldId="384"/>
            <ac:spMk id="2" creationId="{F2005360-45C9-854F-9F60-F792804499EA}"/>
          </ac:spMkLst>
        </pc:spChg>
        <pc:picChg chg="add mod">
          <ac:chgData name="Wijers, M.M. (Monica)" userId="8bb537aa-b777-429a-acf8-44a950bd33f2" providerId="ADAL" clId="{63A89822-5576-0C44-9B3A-BC55008BECBE}" dt="2019-04-19T09:57:28.522" v="472" actId="1076"/>
          <ac:picMkLst>
            <pc:docMk/>
            <pc:sldMk cId="1081749763" sldId="384"/>
            <ac:picMk id="4" creationId="{99DE9706-E3F9-6C4A-A852-04416811B7CE}"/>
          </ac:picMkLst>
        </pc:picChg>
        <pc:picChg chg="add mod">
          <ac:chgData name="Wijers, M.M. (Monica)" userId="8bb537aa-b777-429a-acf8-44a950bd33f2" providerId="ADAL" clId="{63A89822-5576-0C44-9B3A-BC55008BECBE}" dt="2019-04-19T09:57:57.682" v="474" actId="1076"/>
          <ac:picMkLst>
            <pc:docMk/>
            <pc:sldMk cId="1081749763" sldId="384"/>
            <ac:picMk id="5" creationId="{B0554EE7-CCA9-3E4A-B263-7D74C4DBB757}"/>
          </ac:picMkLst>
        </pc:picChg>
        <pc:picChg chg="add mod">
          <ac:chgData name="Wijers, M.M. (Monica)" userId="8bb537aa-b777-429a-acf8-44a950bd33f2" providerId="ADAL" clId="{63A89822-5576-0C44-9B3A-BC55008BECBE}" dt="2019-04-19T09:58:47.217" v="479" actId="1076"/>
          <ac:picMkLst>
            <pc:docMk/>
            <pc:sldMk cId="1081749763" sldId="384"/>
            <ac:picMk id="6" creationId="{B1D6ED3A-A291-F84A-9913-8B3091B39275}"/>
          </ac:picMkLst>
        </pc:picChg>
        <pc:picChg chg="add mod">
          <ac:chgData name="Wijers, M.M. (Monica)" userId="8bb537aa-b777-429a-acf8-44a950bd33f2" providerId="ADAL" clId="{63A89822-5576-0C44-9B3A-BC55008BECBE}" dt="2019-04-19T09:58:50.156" v="480" actId="1076"/>
          <ac:picMkLst>
            <pc:docMk/>
            <pc:sldMk cId="1081749763" sldId="384"/>
            <ac:picMk id="7" creationId="{216FF89B-D676-394C-8524-2CBB1A17AE22}"/>
          </ac:picMkLst>
        </pc:picChg>
      </pc:sldChg>
      <pc:sldChg chg="modSp">
        <pc:chgData name="Wijers, M.M. (Monica)" userId="8bb537aa-b777-429a-acf8-44a950bd33f2" providerId="ADAL" clId="{63A89822-5576-0C44-9B3A-BC55008BECBE}" dt="2019-04-19T08:54:11.243" v="2" actId="790"/>
        <pc:sldMkLst>
          <pc:docMk/>
          <pc:sldMk cId="859500523" sldId="387"/>
        </pc:sldMkLst>
        <pc:spChg chg="mod">
          <ac:chgData name="Wijers, M.M. (Monica)" userId="8bb537aa-b777-429a-acf8-44a950bd33f2" providerId="ADAL" clId="{63A89822-5576-0C44-9B3A-BC55008BECBE}" dt="2019-04-19T08:53:53.545" v="1" actId="790"/>
          <ac:spMkLst>
            <pc:docMk/>
            <pc:sldMk cId="859500523" sldId="387"/>
            <ac:spMk id="2" creationId="{9D3CD244-0FF5-534F-B734-6CCEFA229F4D}"/>
          </ac:spMkLst>
        </pc:spChg>
        <pc:spChg chg="mod">
          <ac:chgData name="Wijers, M.M. (Monica)" userId="8bb537aa-b777-429a-acf8-44a950bd33f2" providerId="ADAL" clId="{63A89822-5576-0C44-9B3A-BC55008BECBE}" dt="2019-04-19T08:54:11.243" v="2" actId="790"/>
          <ac:spMkLst>
            <pc:docMk/>
            <pc:sldMk cId="859500523" sldId="387"/>
            <ac:spMk id="3" creationId="{2E0BEF80-6012-7448-A941-1CAAC5D22AD9}"/>
          </ac:spMkLst>
        </pc:spChg>
      </pc:sldChg>
      <pc:sldChg chg="modSp">
        <pc:chgData name="Wijers, M.M. (Monica)" userId="8bb537aa-b777-429a-acf8-44a950bd33f2" providerId="ADAL" clId="{63A89822-5576-0C44-9B3A-BC55008BECBE}" dt="2019-04-19T08:58:10.857" v="64" actId="790"/>
        <pc:sldMkLst>
          <pc:docMk/>
          <pc:sldMk cId="1251245322" sldId="388"/>
        </pc:sldMkLst>
        <pc:spChg chg="mod">
          <ac:chgData name="Wijers, M.M. (Monica)" userId="8bb537aa-b777-429a-acf8-44a950bd33f2" providerId="ADAL" clId="{63A89822-5576-0C44-9B3A-BC55008BECBE}" dt="2019-04-19T08:58:10.857" v="64" actId="790"/>
          <ac:spMkLst>
            <pc:docMk/>
            <pc:sldMk cId="1251245322" sldId="388"/>
            <ac:spMk id="2" creationId="{D3CE0E99-94C7-594D-A761-B06493640A4C}"/>
          </ac:spMkLst>
        </pc:spChg>
      </pc:sldChg>
      <pc:sldChg chg="modNotesTx">
        <pc:chgData name="Wijers, M.M. (Monica)" userId="8bb537aa-b777-429a-acf8-44a950bd33f2" providerId="ADAL" clId="{63A89822-5576-0C44-9B3A-BC55008BECBE}" dt="2019-04-19T10:01:28.973" v="506" actId="20577"/>
        <pc:sldMkLst>
          <pc:docMk/>
          <pc:sldMk cId="1499168632" sldId="389"/>
        </pc:sldMkLst>
      </pc:sldChg>
      <pc:sldChg chg="addSp delSp modSp">
        <pc:chgData name="Wijers, M.M. (Monica)" userId="8bb537aa-b777-429a-acf8-44a950bd33f2" providerId="ADAL" clId="{63A89822-5576-0C44-9B3A-BC55008BECBE}" dt="2019-04-19T09:52:54.375" v="440" actId="1076"/>
        <pc:sldMkLst>
          <pc:docMk/>
          <pc:sldMk cId="2171935266" sldId="390"/>
        </pc:sldMkLst>
        <pc:spChg chg="add del mod">
          <ac:chgData name="Wijers, M.M. (Monica)" userId="8bb537aa-b777-429a-acf8-44a950bd33f2" providerId="ADAL" clId="{63A89822-5576-0C44-9B3A-BC55008BECBE}" dt="2019-04-19T09:52:49.820" v="438" actId="478"/>
          <ac:spMkLst>
            <pc:docMk/>
            <pc:sldMk cId="2171935266" sldId="390"/>
            <ac:spMk id="7" creationId="{F00A9818-ACAE-2742-8C7D-06F2D5654882}"/>
          </ac:spMkLst>
        </pc:spChg>
        <pc:picChg chg="add mod">
          <ac:chgData name="Wijers, M.M. (Monica)" userId="8bb537aa-b777-429a-acf8-44a950bd33f2" providerId="ADAL" clId="{63A89822-5576-0C44-9B3A-BC55008BECBE}" dt="2019-04-19T09:52:14.334" v="431" actId="1076"/>
          <ac:picMkLst>
            <pc:docMk/>
            <pc:sldMk cId="2171935266" sldId="390"/>
            <ac:picMk id="4" creationId="{99AC9288-0D40-A94B-9929-A1D647CDF1BD}"/>
          </ac:picMkLst>
        </pc:picChg>
        <pc:picChg chg="add mod">
          <ac:chgData name="Wijers, M.M. (Monica)" userId="8bb537aa-b777-429a-acf8-44a950bd33f2" providerId="ADAL" clId="{63A89822-5576-0C44-9B3A-BC55008BECBE}" dt="2019-04-19T09:52:25.078" v="433" actId="1076"/>
          <ac:picMkLst>
            <pc:docMk/>
            <pc:sldMk cId="2171935266" sldId="390"/>
            <ac:picMk id="5" creationId="{2EE3D533-7CFB-7845-A6CB-6F87AD956B12}"/>
          </ac:picMkLst>
        </pc:picChg>
        <pc:picChg chg="add mod">
          <ac:chgData name="Wijers, M.M. (Monica)" userId="8bb537aa-b777-429a-acf8-44a950bd33f2" providerId="ADAL" clId="{63A89822-5576-0C44-9B3A-BC55008BECBE}" dt="2019-04-19T09:52:39.304" v="435" actId="1076"/>
          <ac:picMkLst>
            <pc:docMk/>
            <pc:sldMk cId="2171935266" sldId="390"/>
            <ac:picMk id="6" creationId="{A31F6D57-E7CD-9D42-9B7F-D7597EFA1D54}"/>
          </ac:picMkLst>
        </pc:picChg>
        <pc:picChg chg="add mod">
          <ac:chgData name="Wijers, M.M. (Monica)" userId="8bb537aa-b777-429a-acf8-44a950bd33f2" providerId="ADAL" clId="{63A89822-5576-0C44-9B3A-BC55008BECBE}" dt="2019-04-19T09:52:54.375" v="440" actId="1076"/>
          <ac:picMkLst>
            <pc:docMk/>
            <pc:sldMk cId="2171935266" sldId="390"/>
            <ac:picMk id="8" creationId="{AC4284F9-B8F8-AF46-98D5-C71411810363}"/>
          </ac:picMkLst>
        </pc:picChg>
      </pc:sldChg>
      <pc:sldChg chg="modSp">
        <pc:chgData name="Wijers, M.M. (Monica)" userId="8bb537aa-b777-429a-acf8-44a950bd33f2" providerId="ADAL" clId="{63A89822-5576-0C44-9B3A-BC55008BECBE}" dt="2019-04-19T09:09:01.459" v="179" actId="790"/>
        <pc:sldMkLst>
          <pc:docMk/>
          <pc:sldMk cId="4060588924" sldId="392"/>
        </pc:sldMkLst>
        <pc:spChg chg="mod">
          <ac:chgData name="Wijers, M.M. (Monica)" userId="8bb537aa-b777-429a-acf8-44a950bd33f2" providerId="ADAL" clId="{63A89822-5576-0C44-9B3A-BC55008BECBE}" dt="2019-04-19T09:09:01.459" v="179" actId="790"/>
          <ac:spMkLst>
            <pc:docMk/>
            <pc:sldMk cId="4060588924" sldId="392"/>
            <ac:spMk id="2" creationId="{95B82F1A-5345-A649-A1BA-873F6BF8079F}"/>
          </ac:spMkLst>
        </pc:spChg>
      </pc:sldChg>
      <pc:sldChg chg="modSp">
        <pc:chgData name="Wijers, M.M. (Monica)" userId="8bb537aa-b777-429a-acf8-44a950bd33f2" providerId="ADAL" clId="{63A89822-5576-0C44-9B3A-BC55008BECBE}" dt="2019-04-19T09:09:36.192" v="184" actId="790"/>
        <pc:sldMkLst>
          <pc:docMk/>
          <pc:sldMk cId="3668527373" sldId="393"/>
        </pc:sldMkLst>
        <pc:spChg chg="mod">
          <ac:chgData name="Wijers, M.M. (Monica)" userId="8bb537aa-b777-429a-acf8-44a950bd33f2" providerId="ADAL" clId="{63A89822-5576-0C44-9B3A-BC55008BECBE}" dt="2019-04-19T09:09:21.622" v="183" actId="790"/>
          <ac:spMkLst>
            <pc:docMk/>
            <pc:sldMk cId="3668527373" sldId="393"/>
            <ac:spMk id="2" creationId="{95B82F1A-5345-A649-A1BA-873F6BF8079F}"/>
          </ac:spMkLst>
        </pc:spChg>
        <pc:spChg chg="mod">
          <ac:chgData name="Wijers, M.M. (Monica)" userId="8bb537aa-b777-429a-acf8-44a950bd33f2" providerId="ADAL" clId="{63A89822-5576-0C44-9B3A-BC55008BECBE}" dt="2019-04-19T09:09:36.192" v="184" actId="790"/>
          <ac:spMkLst>
            <pc:docMk/>
            <pc:sldMk cId="3668527373" sldId="393"/>
            <ac:spMk id="3" creationId="{EA99777B-25A4-8349-937F-CA8FAEB7B1BC}"/>
          </ac:spMkLst>
        </pc:spChg>
      </pc:sldChg>
      <pc:sldChg chg="modSp">
        <pc:chgData name="Wijers, M.M. (Monica)" userId="8bb537aa-b777-429a-acf8-44a950bd33f2" providerId="ADAL" clId="{63A89822-5576-0C44-9B3A-BC55008BECBE}" dt="2019-04-19T09:34:39.428" v="316" actId="790"/>
        <pc:sldMkLst>
          <pc:docMk/>
          <pc:sldMk cId="3061235275" sldId="394"/>
        </pc:sldMkLst>
        <pc:spChg chg="mod">
          <ac:chgData name="Wijers, M.M. (Monica)" userId="8bb537aa-b777-429a-acf8-44a950bd33f2" providerId="ADAL" clId="{63A89822-5576-0C44-9B3A-BC55008BECBE}" dt="2019-04-19T09:32:52.205" v="214" actId="790"/>
          <ac:spMkLst>
            <pc:docMk/>
            <pc:sldMk cId="3061235275" sldId="394"/>
            <ac:spMk id="2" creationId="{812F88F5-B6C0-F144-95D8-DF69774902DB}"/>
          </ac:spMkLst>
        </pc:spChg>
        <pc:spChg chg="mod">
          <ac:chgData name="Wijers, M.M. (Monica)" userId="8bb537aa-b777-429a-acf8-44a950bd33f2" providerId="ADAL" clId="{63A89822-5576-0C44-9B3A-BC55008BECBE}" dt="2019-04-19T09:34:39.428" v="316" actId="790"/>
          <ac:spMkLst>
            <pc:docMk/>
            <pc:sldMk cId="3061235275" sldId="394"/>
            <ac:spMk id="3" creationId="{B4FF7E87-70B6-4D48-A904-4F9EF0A9506B}"/>
          </ac:spMkLst>
        </pc:spChg>
      </pc:sldChg>
      <pc:sldChg chg="modSp">
        <pc:chgData name="Wijers, M.M. (Monica)" userId="8bb537aa-b777-429a-acf8-44a950bd33f2" providerId="ADAL" clId="{63A89822-5576-0C44-9B3A-BC55008BECBE}" dt="2019-04-19T09:37:09.128" v="362" actId="790"/>
        <pc:sldMkLst>
          <pc:docMk/>
          <pc:sldMk cId="2051270949" sldId="395"/>
        </pc:sldMkLst>
        <pc:spChg chg="mod">
          <ac:chgData name="Wijers, M.M. (Monica)" userId="8bb537aa-b777-429a-acf8-44a950bd33f2" providerId="ADAL" clId="{63A89822-5576-0C44-9B3A-BC55008BECBE}" dt="2019-04-19T09:37:09.128" v="362" actId="790"/>
          <ac:spMkLst>
            <pc:docMk/>
            <pc:sldMk cId="2051270949" sldId="395"/>
            <ac:spMk id="2" creationId="{E5418B53-6449-A645-A3D6-A28B22FFF572}"/>
          </ac:spMkLst>
        </pc:spChg>
      </pc:sldChg>
      <pc:sldChg chg="addSp delSp modSp add">
        <pc:chgData name="Wijers, M.M. (Monica)" userId="8bb537aa-b777-429a-acf8-44a950bd33f2" providerId="ADAL" clId="{63A89822-5576-0C44-9B3A-BC55008BECBE}" dt="2019-04-19T08:56:44.872" v="27" actId="478"/>
        <pc:sldMkLst>
          <pc:docMk/>
          <pc:sldMk cId="2334143803" sldId="396"/>
        </pc:sldMkLst>
        <pc:spChg chg="mod">
          <ac:chgData name="Wijers, M.M. (Monica)" userId="8bb537aa-b777-429a-acf8-44a950bd33f2" providerId="ADAL" clId="{63A89822-5576-0C44-9B3A-BC55008BECBE}" dt="2019-04-19T08:56:34.943" v="25" actId="20577"/>
          <ac:spMkLst>
            <pc:docMk/>
            <pc:sldMk cId="2334143803" sldId="396"/>
            <ac:spMk id="2" creationId="{6A343103-74C5-6C43-928D-AD1BC445DC34}"/>
          </ac:spMkLst>
        </pc:spChg>
        <pc:spChg chg="del">
          <ac:chgData name="Wijers, M.M. (Monica)" userId="8bb537aa-b777-429a-acf8-44a950bd33f2" providerId="ADAL" clId="{63A89822-5576-0C44-9B3A-BC55008BECBE}" dt="2019-04-19T08:56:44.872" v="27" actId="478"/>
          <ac:spMkLst>
            <pc:docMk/>
            <pc:sldMk cId="2334143803" sldId="396"/>
            <ac:spMk id="3" creationId="{A0DD0B5E-5FB4-1348-9371-49D5D10B447E}"/>
          </ac:spMkLst>
        </pc:spChg>
        <pc:picChg chg="add">
          <ac:chgData name="Wijers, M.M. (Monica)" userId="8bb537aa-b777-429a-acf8-44a950bd33f2" providerId="ADAL" clId="{63A89822-5576-0C44-9B3A-BC55008BECBE}" dt="2019-04-19T08:56:41.575" v="26"/>
          <ac:picMkLst>
            <pc:docMk/>
            <pc:sldMk cId="2334143803" sldId="396"/>
            <ac:picMk id="6" creationId="{EA48C51D-39DE-3B49-8582-E7BB677EB64C}"/>
          </ac:picMkLst>
        </pc:picChg>
      </pc:sldChg>
      <pc:sldChg chg="modSp add">
        <pc:chgData name="Wijers, M.M. (Monica)" userId="8bb537aa-b777-429a-acf8-44a950bd33f2" providerId="ADAL" clId="{63A89822-5576-0C44-9B3A-BC55008BECBE}" dt="2019-04-19T08:57:54.676" v="62" actId="20577"/>
        <pc:sldMkLst>
          <pc:docMk/>
          <pc:sldMk cId="795582664" sldId="397"/>
        </pc:sldMkLst>
        <pc:spChg chg="mod">
          <ac:chgData name="Wijers, M.M. (Monica)" userId="8bb537aa-b777-429a-acf8-44a950bd33f2" providerId="ADAL" clId="{63A89822-5576-0C44-9B3A-BC55008BECBE}" dt="2019-04-19T08:57:54.676" v="62" actId="20577"/>
          <ac:spMkLst>
            <pc:docMk/>
            <pc:sldMk cId="795582664" sldId="397"/>
            <ac:spMk id="2" creationId="{91590FAF-9850-5A49-8CD9-44502C8077D4}"/>
          </ac:spMkLst>
        </pc:spChg>
        <pc:spChg chg="mod">
          <ac:chgData name="Wijers, M.M. (Monica)" userId="8bb537aa-b777-429a-acf8-44a950bd33f2" providerId="ADAL" clId="{63A89822-5576-0C44-9B3A-BC55008BECBE}" dt="2019-04-19T08:57:50.030" v="54" actId="20577"/>
          <ac:spMkLst>
            <pc:docMk/>
            <pc:sldMk cId="795582664" sldId="397"/>
            <ac:spMk id="3" creationId="{92DD56B9-0F88-C941-92AF-96F633CE57B2}"/>
          </ac:spMkLst>
        </pc:spChg>
      </pc:sldChg>
      <pc:sldChg chg="addSp delSp modSp add">
        <pc:chgData name="Wijers, M.M. (Monica)" userId="8bb537aa-b777-429a-acf8-44a950bd33f2" providerId="ADAL" clId="{63A89822-5576-0C44-9B3A-BC55008BECBE}" dt="2019-04-19T08:59:18.121" v="74" actId="478"/>
        <pc:sldMkLst>
          <pc:docMk/>
          <pc:sldMk cId="3485878235" sldId="398"/>
        </pc:sldMkLst>
        <pc:spChg chg="mod">
          <ac:chgData name="Wijers, M.M. (Monica)" userId="8bb537aa-b777-429a-acf8-44a950bd33f2" providerId="ADAL" clId="{63A89822-5576-0C44-9B3A-BC55008BECBE}" dt="2019-04-19T08:59:05.102" v="71" actId="404"/>
          <ac:spMkLst>
            <pc:docMk/>
            <pc:sldMk cId="3485878235" sldId="398"/>
            <ac:spMk id="2" creationId="{01103D13-7C0D-BC4C-B587-80563E3579B5}"/>
          </ac:spMkLst>
        </pc:spChg>
        <pc:spChg chg="del">
          <ac:chgData name="Wijers, M.M. (Monica)" userId="8bb537aa-b777-429a-acf8-44a950bd33f2" providerId="ADAL" clId="{63A89822-5576-0C44-9B3A-BC55008BECBE}" dt="2019-04-19T08:59:18.121" v="74" actId="478"/>
          <ac:spMkLst>
            <pc:docMk/>
            <pc:sldMk cId="3485878235" sldId="398"/>
            <ac:spMk id="3" creationId="{6364E2D0-F55D-BB48-9998-0AD8FC650481}"/>
          </ac:spMkLst>
        </pc:spChg>
        <pc:picChg chg="add">
          <ac:chgData name="Wijers, M.M. (Monica)" userId="8bb537aa-b777-429a-acf8-44a950bd33f2" providerId="ADAL" clId="{63A89822-5576-0C44-9B3A-BC55008BECBE}" dt="2019-04-19T08:59:14.856" v="73"/>
          <ac:picMkLst>
            <pc:docMk/>
            <pc:sldMk cId="3485878235" sldId="398"/>
            <ac:picMk id="6" creationId="{FA36B757-E47F-E34D-94BD-56FFE2BAF5F1}"/>
          </ac:picMkLst>
        </pc:picChg>
      </pc:sldChg>
      <pc:sldChg chg="addSp delSp modSp add">
        <pc:chgData name="Wijers, M.M. (Monica)" userId="8bb537aa-b777-429a-acf8-44a950bd33f2" providerId="ADAL" clId="{63A89822-5576-0C44-9B3A-BC55008BECBE}" dt="2019-04-19T09:48:33.192" v="408" actId="478"/>
        <pc:sldMkLst>
          <pc:docMk/>
          <pc:sldMk cId="1108166247" sldId="399"/>
        </pc:sldMkLst>
        <pc:spChg chg="mod">
          <ac:chgData name="Wijers, M.M. (Monica)" userId="8bb537aa-b777-429a-acf8-44a950bd33f2" providerId="ADAL" clId="{63A89822-5576-0C44-9B3A-BC55008BECBE}" dt="2019-04-19T09:01:55.077" v="100" actId="790"/>
          <ac:spMkLst>
            <pc:docMk/>
            <pc:sldMk cId="1108166247" sldId="399"/>
            <ac:spMk id="2" creationId="{3CA763A7-5B42-B147-B5C8-45DC69DBDEA3}"/>
          </ac:spMkLst>
        </pc:spChg>
        <pc:spChg chg="mod">
          <ac:chgData name="Wijers, M.M. (Monica)" userId="8bb537aa-b777-429a-acf8-44a950bd33f2" providerId="ADAL" clId="{63A89822-5576-0C44-9B3A-BC55008BECBE}" dt="2019-04-19T09:48:09.673" v="403" actId="20577"/>
          <ac:spMkLst>
            <pc:docMk/>
            <pc:sldMk cId="1108166247" sldId="399"/>
            <ac:spMk id="3" creationId="{23D78A3B-86D3-A34D-89CF-13DCFC08AA07}"/>
          </ac:spMkLst>
        </pc:spChg>
        <pc:picChg chg="add del mod">
          <ac:chgData name="Wijers, M.M. (Monica)" userId="8bb537aa-b777-429a-acf8-44a950bd33f2" providerId="ADAL" clId="{63A89822-5576-0C44-9B3A-BC55008BECBE}" dt="2019-04-19T09:48:30.850" v="407" actId="478"/>
          <ac:picMkLst>
            <pc:docMk/>
            <pc:sldMk cId="1108166247" sldId="399"/>
            <ac:picMk id="6" creationId="{E3E4913B-8C71-D345-BC0B-1200FFFE6E77}"/>
          </ac:picMkLst>
        </pc:picChg>
        <pc:picChg chg="add del">
          <ac:chgData name="Wijers, M.M. (Monica)" userId="8bb537aa-b777-429a-acf8-44a950bd33f2" providerId="ADAL" clId="{63A89822-5576-0C44-9B3A-BC55008BECBE}" dt="2019-04-19T09:48:33.192" v="408" actId="478"/>
          <ac:picMkLst>
            <pc:docMk/>
            <pc:sldMk cId="1108166247" sldId="399"/>
            <ac:picMk id="7" creationId="{9179201C-B52D-3743-9AF3-0D2157A655E2}"/>
          </ac:picMkLst>
        </pc:picChg>
      </pc:sldChg>
      <pc:sldChg chg="modSp add">
        <pc:chgData name="Wijers, M.M. (Monica)" userId="8bb537aa-b777-429a-acf8-44a950bd33f2" providerId="ADAL" clId="{63A89822-5576-0C44-9B3A-BC55008BECBE}" dt="2019-04-19T09:02:26.257" v="139" actId="20577"/>
        <pc:sldMkLst>
          <pc:docMk/>
          <pc:sldMk cId="246016809" sldId="400"/>
        </pc:sldMkLst>
        <pc:spChg chg="mod">
          <ac:chgData name="Wijers, M.M. (Monica)" userId="8bb537aa-b777-429a-acf8-44a950bd33f2" providerId="ADAL" clId="{63A89822-5576-0C44-9B3A-BC55008BECBE}" dt="2019-04-19T09:02:16.327" v="103"/>
          <ac:spMkLst>
            <pc:docMk/>
            <pc:sldMk cId="246016809" sldId="400"/>
            <ac:spMk id="2" creationId="{E7600852-4C20-7741-B341-CED8EACFFD39}"/>
          </ac:spMkLst>
        </pc:spChg>
        <pc:spChg chg="mod">
          <ac:chgData name="Wijers, M.M. (Monica)" userId="8bb537aa-b777-429a-acf8-44a950bd33f2" providerId="ADAL" clId="{63A89822-5576-0C44-9B3A-BC55008BECBE}" dt="2019-04-19T09:02:26.257" v="139" actId="20577"/>
          <ac:spMkLst>
            <pc:docMk/>
            <pc:sldMk cId="246016809" sldId="400"/>
            <ac:spMk id="3" creationId="{AF334743-B6F5-9548-9398-0A1ADCBB6AF5}"/>
          </ac:spMkLst>
        </pc:spChg>
      </pc:sldChg>
      <pc:sldChg chg="modSp add">
        <pc:chgData name="Wijers, M.M. (Monica)" userId="8bb537aa-b777-429a-acf8-44a950bd33f2" providerId="ADAL" clId="{63A89822-5576-0C44-9B3A-BC55008BECBE}" dt="2019-04-19T09:05:46.520" v="155" actId="790"/>
        <pc:sldMkLst>
          <pc:docMk/>
          <pc:sldMk cId="1081341068" sldId="401"/>
        </pc:sldMkLst>
        <pc:spChg chg="mod">
          <ac:chgData name="Wijers, M.M. (Monica)" userId="8bb537aa-b777-429a-acf8-44a950bd33f2" providerId="ADAL" clId="{63A89822-5576-0C44-9B3A-BC55008BECBE}" dt="2019-04-19T09:05:46.520" v="155" actId="790"/>
          <ac:spMkLst>
            <pc:docMk/>
            <pc:sldMk cId="1081341068" sldId="401"/>
            <ac:spMk id="2" creationId="{978720AE-7537-EA4D-B730-C493C762D912}"/>
          </ac:spMkLst>
        </pc:spChg>
        <pc:spChg chg="mod">
          <ac:chgData name="Wijers, M.M. (Monica)" userId="8bb537aa-b777-429a-acf8-44a950bd33f2" providerId="ADAL" clId="{63A89822-5576-0C44-9B3A-BC55008BECBE}" dt="2019-04-19T09:05:34.696" v="154" actId="790"/>
          <ac:spMkLst>
            <pc:docMk/>
            <pc:sldMk cId="1081341068" sldId="401"/>
            <ac:spMk id="3" creationId="{C3BE5ED2-B505-CD4D-ADD8-21D340EC8164}"/>
          </ac:spMkLst>
        </pc:spChg>
      </pc:sldChg>
      <pc:sldChg chg="addSp modSp add ord">
        <pc:chgData name="Wijers, M.M. (Monica)" userId="8bb537aa-b777-429a-acf8-44a950bd33f2" providerId="ADAL" clId="{63A89822-5576-0C44-9B3A-BC55008BECBE}" dt="2019-04-19T09:08:21.144" v="174" actId="790"/>
        <pc:sldMkLst>
          <pc:docMk/>
          <pc:sldMk cId="549537451" sldId="402"/>
        </pc:sldMkLst>
        <pc:spChg chg="mod">
          <ac:chgData name="Wijers, M.M. (Monica)" userId="8bb537aa-b777-429a-acf8-44a950bd33f2" providerId="ADAL" clId="{63A89822-5576-0C44-9B3A-BC55008BECBE}" dt="2019-04-19T09:08:21.144" v="174" actId="790"/>
          <ac:spMkLst>
            <pc:docMk/>
            <pc:sldMk cId="549537451" sldId="402"/>
            <ac:spMk id="2" creationId="{AEF09296-8FB7-2F4B-AA1C-95C892590380}"/>
          </ac:spMkLst>
        </pc:spChg>
        <pc:spChg chg="mod">
          <ac:chgData name="Wijers, M.M. (Monica)" userId="8bb537aa-b777-429a-acf8-44a950bd33f2" providerId="ADAL" clId="{63A89822-5576-0C44-9B3A-BC55008BECBE}" dt="2019-04-19T09:07:33.606" v="170" actId="404"/>
          <ac:spMkLst>
            <pc:docMk/>
            <pc:sldMk cId="549537451" sldId="402"/>
            <ac:spMk id="3" creationId="{6E101F53-6C15-804F-98B4-19AF5AE07FCD}"/>
          </ac:spMkLst>
        </pc:spChg>
        <pc:picChg chg="add mod">
          <ac:chgData name="Wijers, M.M. (Monica)" userId="8bb537aa-b777-429a-acf8-44a950bd33f2" providerId="ADAL" clId="{63A89822-5576-0C44-9B3A-BC55008BECBE}" dt="2019-04-19T09:07:47.073" v="173" actId="1076"/>
          <ac:picMkLst>
            <pc:docMk/>
            <pc:sldMk cId="549537451" sldId="402"/>
            <ac:picMk id="6" creationId="{802D7DD3-7C78-F04B-B72F-ED424C8507CD}"/>
          </ac:picMkLst>
        </pc:picChg>
      </pc:sldChg>
      <pc:sldChg chg="addSp delSp modSp add ord">
        <pc:chgData name="Wijers, M.M. (Monica)" userId="8bb537aa-b777-429a-acf8-44a950bd33f2" providerId="ADAL" clId="{63A89822-5576-0C44-9B3A-BC55008BECBE}" dt="2019-04-19T09:10:45.534" v="194" actId="790"/>
        <pc:sldMkLst>
          <pc:docMk/>
          <pc:sldMk cId="1365314471" sldId="403"/>
        </pc:sldMkLst>
        <pc:spChg chg="mod">
          <ac:chgData name="Wijers, M.M. (Monica)" userId="8bb537aa-b777-429a-acf8-44a950bd33f2" providerId="ADAL" clId="{63A89822-5576-0C44-9B3A-BC55008BECBE}" dt="2019-04-19T09:10:45.534" v="194" actId="790"/>
          <ac:spMkLst>
            <pc:docMk/>
            <pc:sldMk cId="1365314471" sldId="403"/>
            <ac:spMk id="2" creationId="{89D30026-E73E-6146-BFDA-BE14B61C07B2}"/>
          </ac:spMkLst>
        </pc:spChg>
        <pc:spChg chg="del">
          <ac:chgData name="Wijers, M.M. (Monica)" userId="8bb537aa-b777-429a-acf8-44a950bd33f2" providerId="ADAL" clId="{63A89822-5576-0C44-9B3A-BC55008BECBE}" dt="2019-04-19T09:10:26.130" v="191" actId="478"/>
          <ac:spMkLst>
            <pc:docMk/>
            <pc:sldMk cId="1365314471" sldId="403"/>
            <ac:spMk id="3" creationId="{698AAF11-8949-D04A-944C-FCC2975CA949}"/>
          </ac:spMkLst>
        </pc:spChg>
        <pc:picChg chg="add mod">
          <ac:chgData name="Wijers, M.M. (Monica)" userId="8bb537aa-b777-429a-acf8-44a950bd33f2" providerId="ADAL" clId="{63A89822-5576-0C44-9B3A-BC55008BECBE}" dt="2019-04-19T09:10:28.235" v="192" actId="1076"/>
          <ac:picMkLst>
            <pc:docMk/>
            <pc:sldMk cId="1365314471" sldId="403"/>
            <ac:picMk id="6" creationId="{3743E6C2-425B-D749-886B-18819B45A352}"/>
          </ac:picMkLst>
        </pc:picChg>
      </pc:sldChg>
      <pc:sldChg chg="modSp add">
        <pc:chgData name="Wijers, M.M. (Monica)" userId="8bb537aa-b777-429a-acf8-44a950bd33f2" providerId="ADAL" clId="{63A89822-5576-0C44-9B3A-BC55008BECBE}" dt="2019-04-19T09:27:55.150" v="200"/>
        <pc:sldMkLst>
          <pc:docMk/>
          <pc:sldMk cId="1600404111" sldId="404"/>
        </pc:sldMkLst>
        <pc:spChg chg="mod">
          <ac:chgData name="Wijers, M.M. (Monica)" userId="8bb537aa-b777-429a-acf8-44a950bd33f2" providerId="ADAL" clId="{63A89822-5576-0C44-9B3A-BC55008BECBE}" dt="2019-04-19T09:27:41.380" v="198"/>
          <ac:spMkLst>
            <pc:docMk/>
            <pc:sldMk cId="1600404111" sldId="404"/>
            <ac:spMk id="2" creationId="{0CEDF905-80E0-DB42-A9AD-898C1874FEFB}"/>
          </ac:spMkLst>
        </pc:spChg>
        <pc:spChg chg="mod">
          <ac:chgData name="Wijers, M.M. (Monica)" userId="8bb537aa-b777-429a-acf8-44a950bd33f2" providerId="ADAL" clId="{63A89822-5576-0C44-9B3A-BC55008BECBE}" dt="2019-04-19T09:27:55.150" v="200"/>
          <ac:spMkLst>
            <pc:docMk/>
            <pc:sldMk cId="1600404111" sldId="404"/>
            <ac:spMk id="3" creationId="{2898FABA-DC7B-AC44-AAE9-0219C42EF606}"/>
          </ac:spMkLst>
        </pc:spChg>
      </pc:sldChg>
      <pc:sldChg chg="modSp add ord">
        <pc:chgData name="Wijers, M.M. (Monica)" userId="8bb537aa-b777-429a-acf8-44a950bd33f2" providerId="ADAL" clId="{63A89822-5576-0C44-9B3A-BC55008BECBE}" dt="2019-04-19T09:32:16.162" v="211" actId="20577"/>
        <pc:sldMkLst>
          <pc:docMk/>
          <pc:sldMk cId="2584676535" sldId="405"/>
        </pc:sldMkLst>
        <pc:spChg chg="mod">
          <ac:chgData name="Wijers, M.M. (Monica)" userId="8bb537aa-b777-429a-acf8-44a950bd33f2" providerId="ADAL" clId="{63A89822-5576-0C44-9B3A-BC55008BECBE}" dt="2019-04-19T09:29:20.906" v="209" actId="790"/>
          <ac:spMkLst>
            <pc:docMk/>
            <pc:sldMk cId="2584676535" sldId="405"/>
            <ac:spMk id="2" creationId="{7BF01B11-C66E-7D44-BC2B-A55018BC2155}"/>
          </ac:spMkLst>
        </pc:spChg>
        <pc:spChg chg="mod">
          <ac:chgData name="Wijers, M.M. (Monica)" userId="8bb537aa-b777-429a-acf8-44a950bd33f2" providerId="ADAL" clId="{63A89822-5576-0C44-9B3A-BC55008BECBE}" dt="2019-04-19T09:32:16.162" v="211" actId="20577"/>
          <ac:spMkLst>
            <pc:docMk/>
            <pc:sldMk cId="2584676535" sldId="405"/>
            <ac:spMk id="3" creationId="{73BA231F-6645-2141-9084-BFF5596D938B}"/>
          </ac:spMkLst>
        </pc:spChg>
      </pc:sldChg>
      <pc:sldChg chg="modSp add">
        <pc:chgData name="Wijers, M.M. (Monica)" userId="8bb537aa-b777-429a-acf8-44a950bd33f2" providerId="ADAL" clId="{63A89822-5576-0C44-9B3A-BC55008BECBE}" dt="2019-04-19T09:35:54.813" v="337" actId="790"/>
        <pc:sldMkLst>
          <pc:docMk/>
          <pc:sldMk cId="1457801623" sldId="406"/>
        </pc:sldMkLst>
        <pc:spChg chg="mod">
          <ac:chgData name="Wijers, M.M. (Monica)" userId="8bb537aa-b777-429a-acf8-44a950bd33f2" providerId="ADAL" clId="{63A89822-5576-0C44-9B3A-BC55008BECBE}" dt="2019-04-19T09:35:54.813" v="337" actId="790"/>
          <ac:spMkLst>
            <pc:docMk/>
            <pc:sldMk cId="1457801623" sldId="406"/>
            <ac:spMk id="2" creationId="{812F88F5-B6C0-F144-95D8-DF69774902DB}"/>
          </ac:spMkLst>
        </pc:spChg>
        <pc:spChg chg="mod">
          <ac:chgData name="Wijers, M.M. (Monica)" userId="8bb537aa-b777-429a-acf8-44a950bd33f2" providerId="ADAL" clId="{63A89822-5576-0C44-9B3A-BC55008BECBE}" dt="2019-04-19T09:35:42.672" v="336" actId="255"/>
          <ac:spMkLst>
            <pc:docMk/>
            <pc:sldMk cId="1457801623" sldId="406"/>
            <ac:spMk id="3" creationId="{B4FF7E87-70B6-4D48-A904-4F9EF0A9506B}"/>
          </ac:spMkLst>
        </pc:spChg>
      </pc:sldChg>
      <pc:sldChg chg="modSp add">
        <pc:chgData name="Wijers, M.M. (Monica)" userId="8bb537aa-b777-429a-acf8-44a950bd33f2" providerId="ADAL" clId="{63A89822-5576-0C44-9B3A-BC55008BECBE}" dt="2019-04-19T09:36:28.988" v="353"/>
        <pc:sldMkLst>
          <pc:docMk/>
          <pc:sldMk cId="3172926794" sldId="407"/>
        </pc:sldMkLst>
        <pc:spChg chg="mod">
          <ac:chgData name="Wijers, M.M. (Monica)" userId="8bb537aa-b777-429a-acf8-44a950bd33f2" providerId="ADAL" clId="{63A89822-5576-0C44-9B3A-BC55008BECBE}" dt="2019-04-19T09:36:14.951" v="351" actId="20577"/>
          <ac:spMkLst>
            <pc:docMk/>
            <pc:sldMk cId="3172926794" sldId="407"/>
            <ac:spMk id="2" creationId="{812F88F5-B6C0-F144-95D8-DF69774902DB}"/>
          </ac:spMkLst>
        </pc:spChg>
        <pc:spChg chg="mod">
          <ac:chgData name="Wijers, M.M. (Monica)" userId="8bb537aa-b777-429a-acf8-44a950bd33f2" providerId="ADAL" clId="{63A89822-5576-0C44-9B3A-BC55008BECBE}" dt="2019-04-19T09:36:28.988" v="353"/>
          <ac:spMkLst>
            <pc:docMk/>
            <pc:sldMk cId="3172926794" sldId="407"/>
            <ac:spMk id="3" creationId="{B4FF7E87-70B6-4D48-A904-4F9EF0A9506B}"/>
          </ac:spMkLst>
        </pc:spChg>
      </pc:sldChg>
      <pc:sldChg chg="modSp add">
        <pc:chgData name="Wijers, M.M. (Monica)" userId="8bb537aa-b777-429a-acf8-44a950bd33f2" providerId="ADAL" clId="{63A89822-5576-0C44-9B3A-BC55008BECBE}" dt="2019-04-19T09:36:57.373" v="360" actId="5793"/>
        <pc:sldMkLst>
          <pc:docMk/>
          <pc:sldMk cId="2970422597" sldId="408"/>
        </pc:sldMkLst>
        <pc:spChg chg="mod">
          <ac:chgData name="Wijers, M.M. (Monica)" userId="8bb537aa-b777-429a-acf8-44a950bd33f2" providerId="ADAL" clId="{63A89822-5576-0C44-9B3A-BC55008BECBE}" dt="2019-04-19T09:36:46.070" v="357"/>
          <ac:spMkLst>
            <pc:docMk/>
            <pc:sldMk cId="2970422597" sldId="408"/>
            <ac:spMk id="2" creationId="{57BD555D-D3DE-9F44-ADC7-41CA2CD8E635}"/>
          </ac:spMkLst>
        </pc:spChg>
        <pc:spChg chg="mod">
          <ac:chgData name="Wijers, M.M. (Monica)" userId="8bb537aa-b777-429a-acf8-44a950bd33f2" providerId="ADAL" clId="{63A89822-5576-0C44-9B3A-BC55008BECBE}" dt="2019-04-19T09:36:57.373" v="360" actId="5793"/>
          <ac:spMkLst>
            <pc:docMk/>
            <pc:sldMk cId="2970422597" sldId="408"/>
            <ac:spMk id="3" creationId="{BE1BF1AE-4E37-FF40-9897-1B3D554BA439}"/>
          </ac:spMkLst>
        </pc:spChg>
      </pc:sldChg>
      <pc:sldChg chg="modSp add">
        <pc:chgData name="Wijers, M.M. (Monica)" userId="8bb537aa-b777-429a-acf8-44a950bd33f2" providerId="ADAL" clId="{63A89822-5576-0C44-9B3A-BC55008BECBE}" dt="2019-04-19T09:38:33.080" v="376" actId="790"/>
        <pc:sldMkLst>
          <pc:docMk/>
          <pc:sldMk cId="2363220027" sldId="409"/>
        </pc:sldMkLst>
        <pc:spChg chg="mod">
          <ac:chgData name="Wijers, M.M. (Monica)" userId="8bb537aa-b777-429a-acf8-44a950bd33f2" providerId="ADAL" clId="{63A89822-5576-0C44-9B3A-BC55008BECBE}" dt="2019-04-19T09:38:20.172" v="375" actId="790"/>
          <ac:spMkLst>
            <pc:docMk/>
            <pc:sldMk cId="2363220027" sldId="409"/>
            <ac:spMk id="2" creationId="{E5418B53-6449-A645-A3D6-A28B22FFF572}"/>
          </ac:spMkLst>
        </pc:spChg>
        <pc:spChg chg="mod">
          <ac:chgData name="Wijers, M.M. (Monica)" userId="8bb537aa-b777-429a-acf8-44a950bd33f2" providerId="ADAL" clId="{63A89822-5576-0C44-9B3A-BC55008BECBE}" dt="2019-04-19T09:38:33.080" v="376" actId="790"/>
          <ac:spMkLst>
            <pc:docMk/>
            <pc:sldMk cId="2363220027" sldId="409"/>
            <ac:spMk id="3" creationId="{8F3CD59F-6C76-8D4D-9D11-AAAB4EAE2D97}"/>
          </ac:spMkLst>
        </pc:spChg>
      </pc:sldChg>
      <pc:sldChg chg="delSp modSp add">
        <pc:chgData name="Wijers, M.M. (Monica)" userId="8bb537aa-b777-429a-acf8-44a950bd33f2" providerId="ADAL" clId="{63A89822-5576-0C44-9B3A-BC55008BECBE}" dt="2019-04-19T10:05:33.041" v="528" actId="478"/>
        <pc:sldMkLst>
          <pc:docMk/>
          <pc:sldMk cId="3878728743" sldId="410"/>
        </pc:sldMkLst>
        <pc:spChg chg="mod">
          <ac:chgData name="Wijers, M.M. (Monica)" userId="8bb537aa-b777-429a-acf8-44a950bd33f2" providerId="ADAL" clId="{63A89822-5576-0C44-9B3A-BC55008BECBE}" dt="2019-04-19T10:05:14.401" v="520" actId="20577"/>
          <ac:spMkLst>
            <pc:docMk/>
            <pc:sldMk cId="3878728743" sldId="410"/>
            <ac:spMk id="6" creationId="{0B0FDF48-0567-FB4F-A7F4-C15C2700C3DA}"/>
          </ac:spMkLst>
        </pc:spChg>
        <pc:spChg chg="del mod">
          <ac:chgData name="Wijers, M.M. (Monica)" userId="8bb537aa-b777-429a-acf8-44a950bd33f2" providerId="ADAL" clId="{63A89822-5576-0C44-9B3A-BC55008BECBE}" dt="2019-04-19T10:05:33.041" v="528" actId="478"/>
          <ac:spMkLst>
            <pc:docMk/>
            <pc:sldMk cId="3878728743" sldId="410"/>
            <ac:spMk id="7" creationId="{AA28A838-C581-4443-A25A-17F4A334FC82}"/>
          </ac:spMkLst>
        </pc:spChg>
        <pc:picChg chg="del">
          <ac:chgData name="Wijers, M.M. (Monica)" userId="8bb537aa-b777-429a-acf8-44a950bd33f2" providerId="ADAL" clId="{63A89822-5576-0C44-9B3A-BC55008BECBE}" dt="2019-04-19T10:05:27.596" v="525" actId="478"/>
          <ac:picMkLst>
            <pc:docMk/>
            <pc:sldMk cId="3878728743" sldId="410"/>
            <ac:picMk id="8" creationId="{DDBA6C4B-3A17-9A41-B3EE-3B9F70DF1594}"/>
          </ac:picMkLst>
        </pc:picChg>
        <pc:picChg chg="del">
          <ac:chgData name="Wijers, M.M. (Monica)" userId="8bb537aa-b777-429a-acf8-44a950bd33f2" providerId="ADAL" clId="{63A89822-5576-0C44-9B3A-BC55008BECBE}" dt="2019-04-19T10:05:26.614" v="524" actId="478"/>
          <ac:picMkLst>
            <pc:docMk/>
            <pc:sldMk cId="3878728743" sldId="410"/>
            <ac:picMk id="9" creationId="{F24BBD91-E58C-3F49-8974-8703A590AE19}"/>
          </ac:picMkLst>
        </pc:picChg>
        <pc:picChg chg="del">
          <ac:chgData name="Wijers, M.M. (Monica)" userId="8bb537aa-b777-429a-acf8-44a950bd33f2" providerId="ADAL" clId="{63A89822-5576-0C44-9B3A-BC55008BECBE}" dt="2019-04-19T10:05:28.944" v="526" actId="478"/>
          <ac:picMkLst>
            <pc:docMk/>
            <pc:sldMk cId="3878728743" sldId="410"/>
            <ac:picMk id="10" creationId="{9C500366-1C60-DD46-A73B-E1B759EBD682}"/>
          </ac:picMkLst>
        </pc:picChg>
        <pc:picChg chg="del">
          <ac:chgData name="Wijers, M.M. (Monica)" userId="8bb537aa-b777-429a-acf8-44a950bd33f2" providerId="ADAL" clId="{63A89822-5576-0C44-9B3A-BC55008BECBE}" dt="2019-04-19T10:05:31.284" v="527" actId="478"/>
          <ac:picMkLst>
            <pc:docMk/>
            <pc:sldMk cId="3878728743" sldId="410"/>
            <ac:picMk id="11" creationId="{3C1AA32B-4F2F-EB4C-BAC2-3D129C5E9039}"/>
          </ac:picMkLst>
        </pc:picChg>
      </pc:sldChg>
      <pc:sldChg chg="addSp delSp modSp add">
        <pc:chgData name="Wijers, M.M. (Monica)" userId="8bb537aa-b777-429a-acf8-44a950bd33f2" providerId="ADAL" clId="{63A89822-5576-0C44-9B3A-BC55008BECBE}" dt="2019-04-19T10:07:52.121" v="543" actId="478"/>
        <pc:sldMkLst>
          <pc:docMk/>
          <pc:sldMk cId="1607390488" sldId="411"/>
        </pc:sldMkLst>
        <pc:spChg chg="mod">
          <ac:chgData name="Wijers, M.M. (Monica)" userId="8bb537aa-b777-429a-acf8-44a950bd33f2" providerId="ADAL" clId="{63A89822-5576-0C44-9B3A-BC55008BECBE}" dt="2019-04-19T10:06:50.346" v="535"/>
          <ac:spMkLst>
            <pc:docMk/>
            <pc:sldMk cId="1607390488" sldId="411"/>
            <ac:spMk id="2" creationId="{E7600852-4C20-7741-B341-CED8EACFFD39}"/>
          </ac:spMkLst>
        </pc:spChg>
        <pc:spChg chg="del mod">
          <ac:chgData name="Wijers, M.M. (Monica)" userId="8bb537aa-b777-429a-acf8-44a950bd33f2" providerId="ADAL" clId="{63A89822-5576-0C44-9B3A-BC55008BECBE}" dt="2019-04-19T10:07:52.121" v="543" actId="478"/>
          <ac:spMkLst>
            <pc:docMk/>
            <pc:sldMk cId="1607390488" sldId="411"/>
            <ac:spMk id="3" creationId="{AF334743-B6F5-9548-9398-0A1ADCBB6AF5}"/>
          </ac:spMkLst>
        </pc:spChg>
        <pc:spChg chg="add">
          <ac:chgData name="Wijers, M.M. (Monica)" userId="8bb537aa-b777-429a-acf8-44a950bd33f2" providerId="ADAL" clId="{63A89822-5576-0C44-9B3A-BC55008BECBE}" dt="2019-04-19T10:07:40.392" v="541"/>
          <ac:spMkLst>
            <pc:docMk/>
            <pc:sldMk cId="1607390488" sldId="411"/>
            <ac:spMk id="7" creationId="{F16C4F2D-3E11-024D-8D2D-DEFC3AA8334D}"/>
          </ac:spMkLst>
        </pc:spChg>
        <pc:picChg chg="add mod">
          <ac:chgData name="Wijers, M.M. (Monica)" userId="8bb537aa-b777-429a-acf8-44a950bd33f2" providerId="ADAL" clId="{63A89822-5576-0C44-9B3A-BC55008BECBE}" dt="2019-04-19T10:07:44.378" v="542" actId="1076"/>
          <ac:picMkLst>
            <pc:docMk/>
            <pc:sldMk cId="1607390488" sldId="411"/>
            <ac:picMk id="6" creationId="{16CFE7C2-0AB3-654B-86AC-C9F6A40DD502}"/>
          </ac:picMkLst>
        </pc:picChg>
      </pc:sldChg>
      <pc:sldChg chg="modSp add">
        <pc:chgData name="Wijers, M.M. (Monica)" userId="8bb537aa-b777-429a-acf8-44a950bd33f2" providerId="ADAL" clId="{63A89822-5576-0C44-9B3A-BC55008BECBE}" dt="2019-04-19T10:08:53.590" v="551" actId="404"/>
        <pc:sldMkLst>
          <pc:docMk/>
          <pc:sldMk cId="2830868250" sldId="412"/>
        </pc:sldMkLst>
        <pc:spChg chg="mod">
          <ac:chgData name="Wijers, M.M. (Monica)" userId="8bb537aa-b777-429a-acf8-44a950bd33f2" providerId="ADAL" clId="{63A89822-5576-0C44-9B3A-BC55008BECBE}" dt="2019-04-19T10:08:27.887" v="547"/>
          <ac:spMkLst>
            <pc:docMk/>
            <pc:sldMk cId="2830868250" sldId="412"/>
            <ac:spMk id="2" creationId="{978720AE-7537-EA4D-B730-C493C762D912}"/>
          </ac:spMkLst>
        </pc:spChg>
        <pc:spChg chg="mod">
          <ac:chgData name="Wijers, M.M. (Monica)" userId="8bb537aa-b777-429a-acf8-44a950bd33f2" providerId="ADAL" clId="{63A89822-5576-0C44-9B3A-BC55008BECBE}" dt="2019-04-19T10:08:53.590" v="551" actId="404"/>
          <ac:spMkLst>
            <pc:docMk/>
            <pc:sldMk cId="2830868250" sldId="412"/>
            <ac:spMk id="3" creationId="{C3BE5ED2-B505-CD4D-ADD8-21D340EC8164}"/>
          </ac:spMkLst>
        </pc:spChg>
      </pc:sldChg>
      <pc:sldMasterChg chg="addSp delSp modSp modSldLayout">
        <pc:chgData name="Wijers, M.M. (Monica)" userId="8bb537aa-b777-429a-acf8-44a950bd33f2" providerId="ADAL" clId="{63A89822-5576-0C44-9B3A-BC55008BECBE}" dt="2019-04-19T10:12:32.572" v="614"/>
        <pc:sldMasterMkLst>
          <pc:docMk/>
          <pc:sldMasterMk cId="2861651542" sldId="2147483648"/>
        </pc:sldMasterMkLst>
        <pc:spChg chg="del">
          <ac:chgData name="Wijers, M.M. (Monica)" userId="8bb537aa-b777-429a-acf8-44a950bd33f2" providerId="ADAL" clId="{63A89822-5576-0C44-9B3A-BC55008BECBE}" dt="2019-04-19T10:03:51.416" v="507"/>
          <ac:spMkLst>
            <pc:docMk/>
            <pc:sldMasterMk cId="2861651542" sldId="2147483648"/>
            <ac:spMk id="2" creationId="{00000000-0000-0000-0000-000000000000}"/>
          </ac:spMkLst>
        </pc:spChg>
        <pc:spChg chg="add mod">
          <ac:chgData name="Wijers, M.M. (Monica)" userId="8bb537aa-b777-429a-acf8-44a950bd33f2" providerId="ADAL" clId="{63A89822-5576-0C44-9B3A-BC55008BECBE}" dt="2019-04-19T10:03:53.418" v="508"/>
          <ac:spMkLst>
            <pc:docMk/>
            <pc:sldMasterMk cId="2861651542" sldId="2147483648"/>
            <ac:spMk id="4" creationId="{D4B063D6-AA7D-0348-BC2D-EB0717FD41AC}"/>
          </ac:spMkLst>
        </pc:spChg>
        <pc:sldLayoutChg chg="addSp">
          <pc:chgData name="Wijers, M.M. (Monica)" userId="8bb537aa-b777-429a-acf8-44a950bd33f2" providerId="ADAL" clId="{63A89822-5576-0C44-9B3A-BC55008BECBE}" dt="2019-04-19T10:04:16.642" v="509"/>
          <pc:sldLayoutMkLst>
            <pc:docMk/>
            <pc:sldMasterMk cId="2861651542" sldId="2147483648"/>
            <pc:sldLayoutMk cId="2286764474" sldId="2147483649"/>
          </pc:sldLayoutMkLst>
          <pc:spChg chg="add">
            <ac:chgData name="Wijers, M.M. (Monica)" userId="8bb537aa-b777-429a-acf8-44a950bd33f2" providerId="ADAL" clId="{63A89822-5576-0C44-9B3A-BC55008BECBE}" dt="2019-04-19T10:04:16.642" v="509"/>
            <ac:spMkLst>
              <pc:docMk/>
              <pc:sldMasterMk cId="2861651542" sldId="2147483648"/>
              <pc:sldLayoutMk cId="2286764474" sldId="2147483649"/>
              <ac:spMk id="6" creationId="{F85C63A0-5B16-CD42-A7D7-48CB2EFD3A2E}"/>
            </ac:spMkLst>
          </pc:spChg>
        </pc:sldLayoutChg>
        <pc:sldLayoutChg chg="modSp">
          <pc:chgData name="Wijers, M.M. (Monica)" userId="8bb537aa-b777-429a-acf8-44a950bd33f2" providerId="ADAL" clId="{63A89822-5576-0C44-9B3A-BC55008BECBE}" dt="2019-04-19T10:11:47.924" v="609"/>
          <pc:sldLayoutMkLst>
            <pc:docMk/>
            <pc:sldMasterMk cId="2861651542" sldId="2147483648"/>
            <pc:sldLayoutMk cId="3877482057" sldId="2147483650"/>
          </pc:sldLayoutMkLst>
          <pc:spChg chg="mod">
            <ac:chgData name="Wijers, M.M. (Monica)" userId="8bb537aa-b777-429a-acf8-44a950bd33f2" providerId="ADAL" clId="{63A89822-5576-0C44-9B3A-BC55008BECBE}" dt="2019-04-19T10:11:47.924" v="609"/>
            <ac:spMkLst>
              <pc:docMk/>
              <pc:sldMasterMk cId="2861651542" sldId="2147483648"/>
              <pc:sldLayoutMk cId="3877482057" sldId="2147483650"/>
              <ac:spMk id="18" creationId="{00000000-0000-0000-0000-000000000000}"/>
            </ac:spMkLst>
          </pc:spChg>
        </pc:sldLayoutChg>
        <pc:sldLayoutChg chg="modSp">
          <pc:chgData name="Wijers, M.M. (Monica)" userId="8bb537aa-b777-429a-acf8-44a950bd33f2" providerId="ADAL" clId="{63A89822-5576-0C44-9B3A-BC55008BECBE}" dt="2019-04-19T10:12:08.240" v="611"/>
          <pc:sldLayoutMkLst>
            <pc:docMk/>
            <pc:sldMasterMk cId="2861651542" sldId="2147483648"/>
            <pc:sldLayoutMk cId="1780107580" sldId="2147483652"/>
          </pc:sldLayoutMkLst>
          <pc:spChg chg="mod">
            <ac:chgData name="Wijers, M.M. (Monica)" userId="8bb537aa-b777-429a-acf8-44a950bd33f2" providerId="ADAL" clId="{63A89822-5576-0C44-9B3A-BC55008BECBE}" dt="2019-04-19T10:03:51.416" v="507"/>
            <ac:spMkLst>
              <pc:docMk/>
              <pc:sldMasterMk cId="2861651542" sldId="2147483648"/>
              <pc:sldLayoutMk cId="1780107580" sldId="2147483652"/>
              <ac:spMk id="2" creationId="{00000000-0000-0000-0000-000000000000}"/>
            </ac:spMkLst>
          </pc:spChg>
          <pc:spChg chg="mod">
            <ac:chgData name="Wijers, M.M. (Monica)" userId="8bb537aa-b777-429a-acf8-44a950bd33f2" providerId="ADAL" clId="{63A89822-5576-0C44-9B3A-BC55008BECBE}" dt="2019-04-19T10:12:08.240" v="611"/>
            <ac:spMkLst>
              <pc:docMk/>
              <pc:sldMasterMk cId="2861651542" sldId="2147483648"/>
              <pc:sldLayoutMk cId="1780107580" sldId="2147483652"/>
              <ac:spMk id="11" creationId="{00000000-0000-0000-0000-000000000000}"/>
            </ac:spMkLst>
          </pc:spChg>
        </pc:sldLayoutChg>
        <pc:sldLayoutChg chg="modSp">
          <pc:chgData name="Wijers, M.M. (Monica)" userId="8bb537aa-b777-429a-acf8-44a950bd33f2" providerId="ADAL" clId="{63A89822-5576-0C44-9B3A-BC55008BECBE}" dt="2019-04-19T10:12:15.622" v="612"/>
          <pc:sldLayoutMkLst>
            <pc:docMk/>
            <pc:sldMasterMk cId="2861651542" sldId="2147483648"/>
            <pc:sldLayoutMk cId="2339228076" sldId="2147483653"/>
          </pc:sldLayoutMkLst>
          <pc:spChg chg="mod">
            <ac:chgData name="Wijers, M.M. (Monica)" userId="8bb537aa-b777-429a-acf8-44a950bd33f2" providerId="ADAL" clId="{63A89822-5576-0C44-9B3A-BC55008BECBE}" dt="2019-04-19T10:03:51.416" v="507"/>
            <ac:spMkLst>
              <pc:docMk/>
              <pc:sldMasterMk cId="2861651542" sldId="2147483648"/>
              <pc:sldLayoutMk cId="2339228076" sldId="2147483653"/>
              <ac:spMk id="2" creationId="{00000000-0000-0000-0000-000000000000}"/>
            </ac:spMkLst>
          </pc:spChg>
          <pc:spChg chg="mod">
            <ac:chgData name="Wijers, M.M. (Monica)" userId="8bb537aa-b777-429a-acf8-44a950bd33f2" providerId="ADAL" clId="{63A89822-5576-0C44-9B3A-BC55008BECBE}" dt="2019-04-19T10:12:15.622" v="612"/>
            <ac:spMkLst>
              <pc:docMk/>
              <pc:sldMasterMk cId="2861651542" sldId="2147483648"/>
              <pc:sldLayoutMk cId="2339228076" sldId="2147483653"/>
              <ac:spMk id="12" creationId="{00000000-0000-0000-0000-000000000000}"/>
            </ac:spMkLst>
          </pc:spChg>
        </pc:sldLayoutChg>
        <pc:sldLayoutChg chg="modSp">
          <pc:chgData name="Wijers, M.M. (Monica)" userId="8bb537aa-b777-429a-acf8-44a950bd33f2" providerId="ADAL" clId="{63A89822-5576-0C44-9B3A-BC55008BECBE}" dt="2019-04-19T10:12:25.148" v="613"/>
          <pc:sldLayoutMkLst>
            <pc:docMk/>
            <pc:sldMasterMk cId="2861651542" sldId="2147483648"/>
            <pc:sldLayoutMk cId="2794812325" sldId="2147483656"/>
          </pc:sldLayoutMkLst>
          <pc:spChg chg="mod">
            <ac:chgData name="Wijers, M.M. (Monica)" userId="8bb537aa-b777-429a-acf8-44a950bd33f2" providerId="ADAL" clId="{63A89822-5576-0C44-9B3A-BC55008BECBE}" dt="2019-04-19T10:12:25.148" v="613"/>
            <ac:spMkLst>
              <pc:docMk/>
              <pc:sldMasterMk cId="2861651542" sldId="2147483648"/>
              <pc:sldLayoutMk cId="2794812325" sldId="2147483656"/>
              <ac:spMk id="10" creationId="{00000000-0000-0000-0000-000000000000}"/>
            </ac:spMkLst>
          </pc:spChg>
        </pc:sldLayoutChg>
        <pc:sldLayoutChg chg="modSp">
          <pc:chgData name="Wijers, M.M. (Monica)" userId="8bb537aa-b777-429a-acf8-44a950bd33f2" providerId="ADAL" clId="{63A89822-5576-0C44-9B3A-BC55008BECBE}" dt="2019-04-19T10:12:32.572" v="614"/>
          <pc:sldLayoutMkLst>
            <pc:docMk/>
            <pc:sldMasterMk cId="2861651542" sldId="2147483648"/>
            <pc:sldLayoutMk cId="2843551632" sldId="2147483657"/>
          </pc:sldLayoutMkLst>
          <pc:spChg chg="mod">
            <ac:chgData name="Wijers, M.M. (Monica)" userId="8bb537aa-b777-429a-acf8-44a950bd33f2" providerId="ADAL" clId="{63A89822-5576-0C44-9B3A-BC55008BECBE}" dt="2019-04-19T10:12:32.572" v="614"/>
            <ac:spMkLst>
              <pc:docMk/>
              <pc:sldMasterMk cId="2861651542" sldId="2147483648"/>
              <pc:sldLayoutMk cId="2843551632" sldId="2147483657"/>
              <ac:spMk id="10" creationId="{00000000-0000-0000-0000-000000000000}"/>
            </ac:spMkLst>
          </pc:spChg>
        </pc:sldLayoutChg>
        <pc:sldLayoutChg chg="modSp">
          <pc:chgData name="Wijers, M.M. (Monica)" userId="8bb537aa-b777-429a-acf8-44a950bd33f2" providerId="ADAL" clId="{63A89822-5576-0C44-9B3A-BC55008BECBE}" dt="2019-04-19T10:11:33.766" v="608" actId="20577"/>
          <pc:sldLayoutMkLst>
            <pc:docMk/>
            <pc:sldMasterMk cId="2861651542" sldId="2147483648"/>
            <pc:sldLayoutMk cId="771383477" sldId="2147483658"/>
          </pc:sldLayoutMkLst>
          <pc:spChg chg="mod">
            <ac:chgData name="Wijers, M.M. (Monica)" userId="8bb537aa-b777-429a-acf8-44a950bd33f2" providerId="ADAL" clId="{63A89822-5576-0C44-9B3A-BC55008BECBE}" dt="2019-04-19T10:11:33.766" v="608" actId="20577"/>
            <ac:spMkLst>
              <pc:docMk/>
              <pc:sldMasterMk cId="2861651542" sldId="2147483648"/>
              <pc:sldLayoutMk cId="771383477" sldId="2147483658"/>
              <ac:spMk id="18" creationId="{00000000-0000-0000-0000-000000000000}"/>
            </ac:spMkLst>
          </pc:spChg>
        </pc:sldLayoutChg>
        <pc:sldLayoutChg chg="modSp">
          <pc:chgData name="Wijers, M.M. (Monica)" userId="8bb537aa-b777-429a-acf8-44a950bd33f2" providerId="ADAL" clId="{63A89822-5576-0C44-9B3A-BC55008BECBE}" dt="2019-04-19T10:11:59.324" v="610"/>
          <pc:sldLayoutMkLst>
            <pc:docMk/>
            <pc:sldMasterMk cId="2861651542" sldId="2147483648"/>
            <pc:sldLayoutMk cId="102843879" sldId="2147483661"/>
          </pc:sldLayoutMkLst>
          <pc:spChg chg="mod">
            <ac:chgData name="Wijers, M.M. (Monica)" userId="8bb537aa-b777-429a-acf8-44a950bd33f2" providerId="ADAL" clId="{63A89822-5576-0C44-9B3A-BC55008BECBE}" dt="2019-04-19T10:11:59.324" v="610"/>
            <ac:spMkLst>
              <pc:docMk/>
              <pc:sldMasterMk cId="2861651542" sldId="2147483648"/>
              <pc:sldLayoutMk cId="102843879" sldId="2147483661"/>
              <ac:spMk id="18" creationId="{00000000-0000-0000-0000-000000000000}"/>
            </ac:spMkLst>
          </pc:spChg>
        </pc:sldLayoutChg>
        <pc:sldLayoutChg chg="addSp">
          <pc:chgData name="Wijers, M.M. (Monica)" userId="8bb537aa-b777-429a-acf8-44a950bd33f2" providerId="ADAL" clId="{63A89822-5576-0C44-9B3A-BC55008BECBE}" dt="2019-04-19T10:04:25.503" v="510"/>
          <pc:sldLayoutMkLst>
            <pc:docMk/>
            <pc:sldMasterMk cId="2861651542" sldId="2147483648"/>
            <pc:sldLayoutMk cId="3438365076" sldId="2147483662"/>
          </pc:sldLayoutMkLst>
          <pc:spChg chg="add">
            <ac:chgData name="Wijers, M.M. (Monica)" userId="8bb537aa-b777-429a-acf8-44a950bd33f2" providerId="ADAL" clId="{63A89822-5576-0C44-9B3A-BC55008BECBE}" dt="2019-04-19T10:04:25.503" v="510"/>
            <ac:spMkLst>
              <pc:docMk/>
              <pc:sldMasterMk cId="2861651542" sldId="2147483648"/>
              <pc:sldLayoutMk cId="3438365076" sldId="2147483662"/>
              <ac:spMk id="6" creationId="{BB4BF514-A86B-5744-9217-7453C48686FB}"/>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A012E3-6E8D-B74B-A314-4616D5A79846}" type="datetimeFigureOut">
              <a:rPr lang="de-DE" smtClean="0"/>
              <a:t>03.08.19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87FC96-1CB5-7641-9934-75B343D83954}" type="slidenum">
              <a:rPr lang="de-DE" smtClean="0"/>
              <a:t>‹Nr.›</a:t>
            </a:fld>
            <a:endParaRPr lang="de-DE"/>
          </a:p>
        </p:txBody>
      </p:sp>
    </p:spTree>
    <p:extLst>
      <p:ext uri="{BB962C8B-B14F-4D97-AF65-F5344CB8AC3E}">
        <p14:creationId xmlns:p14="http://schemas.microsoft.com/office/powerpoint/2010/main" val="4280392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F85981-0A6E-DC4F-9DC9-F24078E0FA09}" type="datetimeFigureOut">
              <a:rPr lang="de-DE" smtClean="0"/>
              <a:t>03.08.19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ABD4E-16D0-5348-910F-B34FEBD0AA0B}" type="slidenum">
              <a:rPr lang="de-DE" smtClean="0"/>
              <a:t>‹Nr.›</a:t>
            </a:fld>
            <a:endParaRPr lang="de-DE"/>
          </a:p>
        </p:txBody>
      </p:sp>
    </p:spTree>
    <p:extLst>
      <p:ext uri="{BB962C8B-B14F-4D97-AF65-F5344CB8AC3E}">
        <p14:creationId xmlns:p14="http://schemas.microsoft.com/office/powerpoint/2010/main" val="39550470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53ABD4E-16D0-5348-910F-B34FEBD0AA0B}" type="slidenum">
              <a:rPr lang="de-DE" smtClean="0"/>
              <a:t>12</a:t>
            </a:fld>
            <a:endParaRPr lang="de-DE"/>
          </a:p>
        </p:txBody>
      </p:sp>
    </p:spTree>
    <p:extLst>
      <p:ext uri="{BB962C8B-B14F-4D97-AF65-F5344CB8AC3E}">
        <p14:creationId xmlns:p14="http://schemas.microsoft.com/office/powerpoint/2010/main" val="47768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53ABD4E-16D0-5348-910F-B34FEBD0AA0B}" type="slidenum">
              <a:rPr lang="de-DE" smtClean="0"/>
              <a:t>15</a:t>
            </a:fld>
            <a:endParaRPr lang="de-DE"/>
          </a:p>
        </p:txBody>
      </p:sp>
    </p:spTree>
    <p:extLst>
      <p:ext uri="{BB962C8B-B14F-4D97-AF65-F5344CB8AC3E}">
        <p14:creationId xmlns:p14="http://schemas.microsoft.com/office/powerpoint/2010/main" val="961743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53ABD4E-16D0-5348-910F-B34FEBD0AA0B}" type="slidenum">
              <a:rPr lang="de-DE" smtClean="0"/>
              <a:t>17</a:t>
            </a:fld>
            <a:endParaRPr lang="de-DE"/>
          </a:p>
        </p:txBody>
      </p:sp>
    </p:spTree>
    <p:extLst>
      <p:ext uri="{BB962C8B-B14F-4D97-AF65-F5344CB8AC3E}">
        <p14:creationId xmlns:p14="http://schemas.microsoft.com/office/powerpoint/2010/main" val="65090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53ABD4E-16D0-5348-910F-B34FEBD0AA0B}" type="slidenum">
              <a:rPr lang="de-DE" smtClean="0"/>
              <a:t>35</a:t>
            </a:fld>
            <a:endParaRPr lang="de-DE"/>
          </a:p>
        </p:txBody>
      </p:sp>
    </p:spTree>
    <p:extLst>
      <p:ext uri="{BB962C8B-B14F-4D97-AF65-F5344CB8AC3E}">
        <p14:creationId xmlns:p14="http://schemas.microsoft.com/office/powerpoint/2010/main" val="1089075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2130425"/>
            <a:ext cx="7772400" cy="1470025"/>
          </a:xfrm>
          <a:prstGeom prst="rect">
            <a:avLst/>
          </a:prstGeo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36600" y="3674746"/>
            <a:ext cx="7687080" cy="4571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3886200"/>
            <a:ext cx="6400800" cy="1752600"/>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
        <p:nvSpPr>
          <p:cNvPr id="6" name="Marcador de número de diapositiva 18">
            <a:extLst>
              <a:ext uri="{FF2B5EF4-FFF2-40B4-BE49-F238E27FC236}">
                <a16:creationId xmlns="" xmlns:a16="http://schemas.microsoft.com/office/drawing/2014/main" id="{F85C63A0-5B16-CD42-A7D7-48CB2EFD3A2E}"/>
              </a:ext>
            </a:extLst>
          </p:cNvPr>
          <p:cNvSpPr>
            <a:spLocks noGrp="1"/>
          </p:cNvSpPr>
          <p:nvPr>
            <p:ph type="sldNum" sz="quarter" idx="11"/>
          </p:nvPr>
        </p:nvSpPr>
        <p:spPr>
          <a:xfrm>
            <a:off x="8104785" y="55317"/>
            <a:ext cx="588616" cy="365125"/>
          </a:xfrm>
        </p:spPr>
        <p:txBody>
          <a:bodyPr/>
          <a:lstStyle/>
          <a:p>
            <a:r>
              <a:rPr lang="es-ES_tradnl" sz="1200"/>
              <a:t>|  </a:t>
            </a:r>
            <a:fld id="{9DD0088F-7E4A-9C4B-9ED2-72FAF1293163}" type="slidenum">
              <a:rPr lang="es-ES_tradnl" smtClean="0"/>
              <a:pPr/>
              <a:t>‹Nr.›</a:t>
            </a:fld>
            <a:endParaRPr lang="es-ES_tradnl"/>
          </a:p>
        </p:txBody>
      </p:sp>
    </p:spTree>
    <p:extLst>
      <p:ext uri="{BB962C8B-B14F-4D97-AF65-F5344CB8AC3E}">
        <p14:creationId xmlns:p14="http://schemas.microsoft.com/office/powerpoint/2010/main" val="228676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01875" y="556268"/>
            <a:ext cx="7772400" cy="1470025"/>
          </a:xfrm>
          <a:prstGeom prst="rect">
            <a:avLst/>
          </a:prstGeo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25025" y="2251060"/>
            <a:ext cx="7687080" cy="4571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2546430"/>
            <a:ext cx="6400800" cy="3092370"/>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
        <p:nvSpPr>
          <p:cNvPr id="6" name="Marcador de número de diapositiva 18">
            <a:extLst>
              <a:ext uri="{FF2B5EF4-FFF2-40B4-BE49-F238E27FC236}">
                <a16:creationId xmlns="" xmlns:a16="http://schemas.microsoft.com/office/drawing/2014/main" id="{BB4BF514-A86B-5744-9217-7453C48686FB}"/>
              </a:ext>
            </a:extLst>
          </p:cNvPr>
          <p:cNvSpPr>
            <a:spLocks noGrp="1"/>
          </p:cNvSpPr>
          <p:nvPr>
            <p:ph type="sldNum" sz="quarter" idx="11"/>
          </p:nvPr>
        </p:nvSpPr>
        <p:spPr>
          <a:xfrm>
            <a:off x="8104785" y="55317"/>
            <a:ext cx="588616" cy="365125"/>
          </a:xfrm>
        </p:spPr>
        <p:txBody>
          <a:bodyPr/>
          <a:lstStyle/>
          <a:p>
            <a:r>
              <a:rPr lang="es-ES_tradnl" sz="1200"/>
              <a:t>|  </a:t>
            </a:r>
            <a:fld id="{9DD0088F-7E4A-9C4B-9ED2-72FAF1293163}" type="slidenum">
              <a:rPr lang="es-ES_tradnl" smtClean="0"/>
              <a:pPr/>
              <a:t>‹Nr.›</a:t>
            </a:fld>
            <a:endParaRPr lang="es-ES_tradnl"/>
          </a:p>
        </p:txBody>
      </p:sp>
    </p:spTree>
    <p:extLst>
      <p:ext uri="{BB962C8B-B14F-4D97-AF65-F5344CB8AC3E}">
        <p14:creationId xmlns:p14="http://schemas.microsoft.com/office/powerpoint/2010/main" val="343836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00006"/>
            <a:ext cx="8229600" cy="647794"/>
          </a:xfrm>
          <a:prstGeom prst="rect">
            <a:avLst/>
          </a:prstGeo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a:defRPr>
                <a:latin typeface="+mn-lt"/>
                <a:ea typeface="Avenir Book" charset="0"/>
                <a:cs typeface="Avenir Book" charset="0"/>
              </a:defRPr>
            </a:lvl1pPr>
            <a:lvl2pPr>
              <a:defRPr>
                <a:latin typeface="+mn-lt"/>
                <a:ea typeface="Avenir Book" charset="0"/>
                <a:cs typeface="Avenir Book" charset="0"/>
              </a:defRPr>
            </a:lvl2pPr>
            <a:lvl3pPr>
              <a:defRPr>
                <a:latin typeface="+mn-lt"/>
                <a:ea typeface="Avenir Book" charset="0"/>
                <a:cs typeface="Avenir Book" charset="0"/>
              </a:defRPr>
            </a:lvl3pPr>
            <a:lvl4pPr>
              <a:defRPr>
                <a:latin typeface="+mn-lt"/>
                <a:ea typeface="Avenir Book" charset="0"/>
                <a:cs typeface="Avenir Book" charset="0"/>
              </a:defRPr>
            </a:lvl4pPr>
            <a:lvl5pPr>
              <a:defRPr>
                <a:latin typeface="+mn-lt"/>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a:xfrm>
            <a:off x="5772150" y="78468"/>
            <a:ext cx="2647951" cy="365125"/>
          </a:xfrm>
        </p:spPr>
        <p:txBody>
          <a:bodyPr/>
          <a:lstStyle>
            <a:lvl1pPr>
              <a:defRPr>
                <a:latin typeface="+mn-lt"/>
              </a:defRPr>
            </a:lvl1pPr>
          </a:lstStyle>
          <a:p>
            <a:r>
              <a:rPr lang="es-ES" dirty="0">
                <a:solidFill>
                  <a:srgbClr val="CC023B"/>
                </a:solidFill>
              </a:rPr>
              <a:t>THE RELEVANCE OF LANGUAGE FOR MATHEMATICS EDUCATION</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a:p>
        </p:txBody>
      </p:sp>
    </p:spTree>
    <p:extLst>
      <p:ext uri="{BB962C8B-B14F-4D97-AF65-F5344CB8AC3E}">
        <p14:creationId xmlns:p14="http://schemas.microsoft.com/office/powerpoint/2010/main" val="77138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and Text without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00006"/>
            <a:ext cx="8229600" cy="647794"/>
          </a:xfrm>
          <a:prstGeom prst="rect">
            <a:avLst/>
          </a:prstGeo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marL="0" indent="0" algn="just">
              <a:buNone/>
              <a:defRPr>
                <a:latin typeface="Avenir Book" charset="0"/>
                <a:ea typeface="Avenir Book" charset="0"/>
                <a:cs typeface="Avenir Book" charset="0"/>
              </a:defRPr>
            </a:lvl1pPr>
            <a:lvl2pPr marL="457200" indent="0">
              <a:buNone/>
              <a:defRPr>
                <a:latin typeface="Avenir Book" charset="0"/>
                <a:ea typeface="Avenir Book" charset="0"/>
                <a:cs typeface="Avenir Book" charset="0"/>
              </a:defRPr>
            </a:lvl2pPr>
            <a:lvl3pPr marL="914400" indent="0">
              <a:buNone/>
              <a:defRPr>
                <a:latin typeface="Avenir Book" charset="0"/>
                <a:ea typeface="Avenir Book" charset="0"/>
                <a:cs typeface="Avenir Book" charset="0"/>
              </a:defRPr>
            </a:lvl3pPr>
            <a:lvl4pPr marL="1371600" indent="0">
              <a:buNone/>
              <a:defRPr>
                <a:latin typeface="Avenir Book" charset="0"/>
                <a:ea typeface="Avenir Book" charset="0"/>
                <a:cs typeface="Avenir Book" charset="0"/>
              </a:defRPr>
            </a:lvl4pPr>
            <a:lvl5pPr marL="1828800" indent="0">
              <a:buNone/>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endParaRPr lang="en-US" noProof="0" dirty="0"/>
          </a:p>
        </p:txBody>
      </p:sp>
      <p:sp>
        <p:nvSpPr>
          <p:cNvPr id="18" name="Marcador de pie de página 17"/>
          <p:cNvSpPr>
            <a:spLocks noGrp="1"/>
          </p:cNvSpPr>
          <p:nvPr>
            <p:ph type="ftr" sz="quarter" idx="10"/>
          </p:nvPr>
        </p:nvSpPr>
        <p:spPr/>
        <p:txBody>
          <a:bodyPr/>
          <a:lstStyle>
            <a:lvl1pPr>
              <a:defRPr/>
            </a:lvl1pPr>
          </a:lstStyle>
          <a:p>
            <a:r>
              <a:rPr lang="es-ES" dirty="0">
                <a:solidFill>
                  <a:srgbClr val="CC023B"/>
                </a:solidFill>
              </a:rPr>
              <a:t>THE RELEVANCE OF LANGUAGE FOR MATHEMATICS EDUCATION</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a:p>
        </p:txBody>
      </p:sp>
    </p:spTree>
    <p:extLst>
      <p:ext uri="{BB962C8B-B14F-4D97-AF65-F5344CB8AC3E}">
        <p14:creationId xmlns:p14="http://schemas.microsoft.com/office/powerpoint/2010/main" val="387748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ctivities/Example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00006"/>
            <a:ext cx="8229600" cy="647794"/>
          </a:xfrm>
          <a:prstGeom prst="rect">
            <a:avLst/>
          </a:prstGeom>
        </p:spPr>
        <p:txBody>
          <a:bodyPr>
            <a:normAutofit/>
          </a:bodyPr>
          <a:lstStyle>
            <a:lvl1pPr algn="just">
              <a:defRPr sz="2800" b="1" baseline="0">
                <a:solidFill>
                  <a:srgbClr val="4C5F7E"/>
                </a:solidFill>
                <a:latin typeface="Avenir Book" charset="0"/>
                <a:ea typeface="Avenir Book" charset="0"/>
                <a:cs typeface="Avenir Book" charset="0"/>
              </a:defRPr>
            </a:lvl1pPr>
          </a:lstStyle>
          <a:p>
            <a:r>
              <a:rPr lang="en-US" noProof="0" dirty="0"/>
              <a:t>Activity/Example number: Title of  Activity/Example</a:t>
            </a:r>
          </a:p>
        </p:txBody>
      </p:sp>
      <p:sp>
        <p:nvSpPr>
          <p:cNvPr id="3" name="Inhaltsplatzhalter 2"/>
          <p:cNvSpPr>
            <a:spLocks noGrp="1"/>
          </p:cNvSpPr>
          <p:nvPr>
            <p:ph idx="1" hasCustomPrompt="1"/>
          </p:nvPr>
        </p:nvSpPr>
        <p:spPr>
          <a:xfrm>
            <a:off x="457200" y="1714505"/>
            <a:ext cx="8229600" cy="4357684"/>
          </a:xfrm>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p:txBody>
          <a:bodyPr/>
          <a:lstStyle>
            <a:lvl1pPr>
              <a:defRPr/>
            </a:lvl1pPr>
          </a:lstStyle>
          <a:p>
            <a:r>
              <a:rPr lang="es-ES" dirty="0">
                <a:solidFill>
                  <a:srgbClr val="CC023B"/>
                </a:solidFill>
              </a:rPr>
              <a:t>THE RELEVANCE OF LANGUAGE FOR MATHEMATICS EDUCATION</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a:p>
        </p:txBody>
      </p:sp>
    </p:spTree>
    <p:extLst>
      <p:ext uri="{BB962C8B-B14F-4D97-AF65-F5344CB8AC3E}">
        <p14:creationId xmlns:p14="http://schemas.microsoft.com/office/powerpoint/2010/main" val="10284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143000"/>
          </a:xfrm>
          <a:prstGeom prst="rect">
            <a:avLst/>
          </a:prstGeom>
        </p:spPr>
        <p:txBody>
          <a:bodyPr>
            <a:normAutofit/>
          </a:bodyPr>
          <a:lstStyle>
            <a:lvl1pPr>
              <a:defRPr sz="2800" b="1"/>
            </a:lvl1pPr>
          </a:lstStyle>
          <a:p>
            <a:r>
              <a:rPr lang="de-DE" dirty="0"/>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Marcador de pie de página 10"/>
          <p:cNvSpPr>
            <a:spLocks noGrp="1"/>
          </p:cNvSpPr>
          <p:nvPr>
            <p:ph type="ftr" sz="quarter" idx="10"/>
          </p:nvPr>
        </p:nvSpPr>
        <p:spPr/>
        <p:txBody>
          <a:bodyPr/>
          <a:lstStyle>
            <a:lvl1pPr>
              <a:defRPr/>
            </a:lvl1pPr>
          </a:lstStyle>
          <a:p>
            <a:r>
              <a:rPr lang="es-ES" dirty="0">
                <a:solidFill>
                  <a:srgbClr val="CC023B"/>
                </a:solidFill>
              </a:rPr>
              <a:t>THE RELEVANCE OF LANGUAGE FOR MATHEMATICS EDUCATION</a:t>
            </a:r>
            <a:endParaRPr lang="es-ES_tradnl" dirty="0">
              <a:solidFill>
                <a:srgbClr val="CC023B"/>
              </a:solidFill>
            </a:endParaRPr>
          </a:p>
        </p:txBody>
      </p:sp>
      <p:sp>
        <p:nvSpPr>
          <p:cNvPr id="12" name="Marcador de número de diapositiva 11"/>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a:p>
        </p:txBody>
      </p:sp>
    </p:spTree>
    <p:extLst>
      <p:ext uri="{BB962C8B-B14F-4D97-AF65-F5344CB8AC3E}">
        <p14:creationId xmlns:p14="http://schemas.microsoft.com/office/powerpoint/2010/main" val="178010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143000"/>
          </a:xfrm>
          <a:prstGeom prst="rect">
            <a:avLst/>
          </a:prstGeom>
        </p:spPr>
        <p:txBody>
          <a:bodyPr>
            <a:normAutofit/>
          </a:bodyPr>
          <a:lstStyle>
            <a:lvl1pPr>
              <a:defRPr sz="2800"/>
            </a:lvl1pPr>
          </a:lstStyle>
          <a:p>
            <a:r>
              <a:rPr lang="de-DE" dirty="0"/>
              <a:t>Mastertitelformat bearbeiten</a:t>
            </a:r>
          </a:p>
        </p:txBody>
      </p:sp>
      <p:sp>
        <p:nvSpPr>
          <p:cNvPr id="3" name="Textplatzhalt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457200" y="2174875"/>
            <a:ext cx="4040188" cy="385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p:cNvSpPr>
            <a:spLocks noGrp="1"/>
          </p:cNvSpPr>
          <p:nvPr>
            <p:ph sz="quarter" idx="4"/>
          </p:nvPr>
        </p:nvSpPr>
        <p:spPr>
          <a:xfrm>
            <a:off x="4645025" y="2174875"/>
            <a:ext cx="4041775" cy="385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Marcador de pie de página 11"/>
          <p:cNvSpPr>
            <a:spLocks noGrp="1"/>
          </p:cNvSpPr>
          <p:nvPr>
            <p:ph type="ftr" sz="quarter" idx="10"/>
          </p:nvPr>
        </p:nvSpPr>
        <p:spPr/>
        <p:txBody>
          <a:bodyPr/>
          <a:lstStyle>
            <a:lvl1pPr>
              <a:defRPr/>
            </a:lvl1pPr>
          </a:lstStyle>
          <a:p>
            <a:r>
              <a:rPr lang="es-ES" dirty="0">
                <a:solidFill>
                  <a:srgbClr val="CC023B"/>
                </a:solidFill>
              </a:rPr>
              <a:t>THE RELEVANCE OF LANGUAGE FOR MATHEMATICS EDUCATION</a:t>
            </a:r>
            <a:endParaRPr lang="es-ES_tradnl" dirty="0">
              <a:solidFill>
                <a:srgbClr val="CC023B"/>
              </a:solidFill>
            </a:endParaRPr>
          </a:p>
        </p:txBody>
      </p:sp>
      <p:sp>
        <p:nvSpPr>
          <p:cNvPr id="13" name="Marcador de número de diapositiva 12"/>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a:p>
        </p:txBody>
      </p:sp>
    </p:spTree>
    <p:extLst>
      <p:ext uri="{BB962C8B-B14F-4D97-AF65-F5344CB8AC3E}">
        <p14:creationId xmlns:p14="http://schemas.microsoft.com/office/powerpoint/2010/main" val="233922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751438"/>
            <a:ext cx="3008313" cy="1162050"/>
          </a:xfrm>
          <a:prstGeom prst="rect">
            <a:avLst/>
          </a:prstGeom>
        </p:spPr>
        <p:txBody>
          <a:bodyPr anchor="b">
            <a:normAutofit/>
          </a:bodyPr>
          <a:lstStyle>
            <a:lvl1pPr algn="l">
              <a:defRPr sz="1600" b="1"/>
            </a:lvl1pPr>
          </a:lstStyle>
          <a:p>
            <a:r>
              <a:rPr lang="de-DE" dirty="0"/>
              <a:t>Mastertitelformat bearbeiten</a:t>
            </a:r>
          </a:p>
        </p:txBody>
      </p:sp>
      <p:sp>
        <p:nvSpPr>
          <p:cNvPr id="3" name="Inhaltsplatzhalter 2"/>
          <p:cNvSpPr>
            <a:spLocks noGrp="1"/>
          </p:cNvSpPr>
          <p:nvPr>
            <p:ph idx="1"/>
          </p:nvPr>
        </p:nvSpPr>
        <p:spPr>
          <a:xfrm>
            <a:off x="3575050" y="751438"/>
            <a:ext cx="5111750" cy="5374725"/>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0" y="2018923"/>
            <a:ext cx="3008313" cy="41072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10" name="Marcador de pie de página 9"/>
          <p:cNvSpPr>
            <a:spLocks noGrp="1"/>
          </p:cNvSpPr>
          <p:nvPr>
            <p:ph type="ftr" sz="quarter" idx="10"/>
          </p:nvPr>
        </p:nvSpPr>
        <p:spPr/>
        <p:txBody>
          <a:bodyPr/>
          <a:lstStyle>
            <a:lvl1pPr>
              <a:defRPr/>
            </a:lvl1pPr>
          </a:lstStyle>
          <a:p>
            <a:r>
              <a:rPr lang="es-ES" dirty="0">
                <a:solidFill>
                  <a:srgbClr val="CC023B"/>
                </a:solidFill>
              </a:rPr>
              <a:t>THE RELEVANCE OF LANGUAGE FOR MATHEMATICS EDUCATION</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a:p>
        </p:txBody>
      </p:sp>
    </p:spTree>
    <p:extLst>
      <p:ext uri="{BB962C8B-B14F-4D97-AF65-F5344CB8AC3E}">
        <p14:creationId xmlns:p14="http://schemas.microsoft.com/office/powerpoint/2010/main" val="279481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dirty="0"/>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452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Marcador de pie de página 9"/>
          <p:cNvSpPr>
            <a:spLocks noGrp="1"/>
          </p:cNvSpPr>
          <p:nvPr>
            <p:ph type="ftr" sz="quarter" idx="10"/>
          </p:nvPr>
        </p:nvSpPr>
        <p:spPr/>
        <p:txBody>
          <a:bodyPr/>
          <a:lstStyle>
            <a:lvl1pPr>
              <a:defRPr/>
            </a:lvl1pPr>
          </a:lstStyle>
          <a:p>
            <a:r>
              <a:rPr lang="es-ES" dirty="0">
                <a:solidFill>
                  <a:srgbClr val="CC023B"/>
                </a:solidFill>
              </a:rPr>
              <a:t>THE RELEVANCE OF LANGUAGE FOR MATHEMATICS EDUCATION</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a:p>
        </p:txBody>
      </p:sp>
    </p:spTree>
    <p:extLst>
      <p:ext uri="{BB962C8B-B14F-4D97-AF65-F5344CB8AC3E}">
        <p14:creationId xmlns:p14="http://schemas.microsoft.com/office/powerpoint/2010/main" val="28435516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jpg"/><Relationship Id="rId12" Type="http://schemas.openxmlformats.org/officeDocument/2006/relationships/image" Target="../media/image2.emf"/><Relationship Id="rId13" Type="http://schemas.openxmlformats.org/officeDocument/2006/relationships/image" Target="../media/image3.png"/><Relationship Id="rId14" Type="http://schemas.openxmlformats.org/officeDocument/2006/relationships/image" Target="../media/image4.png"/><Relationship Id="rId1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descr="ICSE_fond.jpg"/>
          <p:cNvPicPr>
            <a:picLocks noChangeAspect="1"/>
          </p:cNvPicPr>
          <p:nvPr userDrawn="1"/>
        </p:nvPicPr>
        <p:blipFill rotWithShape="1">
          <a:blip r:embed="rId11">
            <a:alphaModFix amt="39000"/>
            <a:extLst>
              <a:ext uri="{28A0092B-C50C-407E-A947-70E740481C1C}">
                <a14:useLocalDpi xmlns:a14="http://schemas.microsoft.com/office/drawing/2010/main" val="0"/>
              </a:ext>
            </a:extLst>
          </a:blip>
          <a:srcRect l="9878" b="10531"/>
          <a:stretch/>
        </p:blipFill>
        <p:spPr>
          <a:xfrm>
            <a:off x="-1" y="1417638"/>
            <a:ext cx="5140767" cy="5440362"/>
          </a:xfrm>
          <a:prstGeom prst="rect">
            <a:avLst/>
          </a:prstGeom>
        </p:spPr>
      </p:pic>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pic>
        <p:nvPicPr>
          <p:cNvPr id="8" name="Bild 7"/>
          <p:cNvPicPr>
            <a:picLocks noChangeAspect="1"/>
          </p:cNvPicPr>
          <p:nvPr userDrawn="1"/>
        </p:nvPicPr>
        <p:blipFill>
          <a:blip r:embed="rId12"/>
          <a:stretch>
            <a:fillRect/>
          </a:stretch>
        </p:blipFill>
        <p:spPr>
          <a:xfrm>
            <a:off x="7487771" y="6087873"/>
            <a:ext cx="1227604" cy="633602"/>
          </a:xfrm>
          <a:prstGeom prst="rect">
            <a:avLst/>
          </a:prstGeom>
        </p:spPr>
      </p:pic>
      <p:sp>
        <p:nvSpPr>
          <p:cNvPr id="9" name="Rechteck 8"/>
          <p:cNvSpPr/>
          <p:nvPr userDrawn="1"/>
        </p:nvSpPr>
        <p:spPr>
          <a:xfrm>
            <a:off x="454466" y="6675756"/>
            <a:ext cx="5040000" cy="45719"/>
          </a:xfrm>
          <a:prstGeom prst="rect">
            <a:avLst/>
          </a:prstGeom>
          <a:solidFill>
            <a:srgbClr val="B4CB4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11" name="Rechteck 10"/>
          <p:cNvSpPr/>
          <p:nvPr userDrawn="1"/>
        </p:nvSpPr>
        <p:spPr>
          <a:xfrm>
            <a:off x="5526000" y="6675756"/>
            <a:ext cx="1908000" cy="4571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23" name="Marcador de número de diapositiva 22"/>
          <p:cNvSpPr>
            <a:spLocks noGrp="1"/>
          </p:cNvSpPr>
          <p:nvPr>
            <p:ph type="sldNum" sz="quarter" idx="4"/>
          </p:nvPr>
        </p:nvSpPr>
        <p:spPr>
          <a:xfrm>
            <a:off x="8104785" y="55317"/>
            <a:ext cx="588616" cy="365125"/>
          </a:xfrm>
          <a:prstGeom prst="rect">
            <a:avLst/>
          </a:prstGeom>
        </p:spPr>
        <p:txBody>
          <a:bodyPr vert="horz" lIns="91440" tIns="45720" rIns="91440" bIns="45720" rtlCol="0" anchor="ctr"/>
          <a:lstStyle>
            <a:lvl1pPr algn="r">
              <a:defRPr sz="800" b="1">
                <a:solidFill>
                  <a:srgbClr val="4C5F7E"/>
                </a:solidFill>
                <a:latin typeface="Avenir Book" charset="0"/>
                <a:ea typeface="Avenir Book" charset="0"/>
                <a:cs typeface="Avenir Book" charset="0"/>
              </a:defRPr>
            </a:lvl1pPr>
          </a:lstStyle>
          <a:p>
            <a:r>
              <a:rPr lang="es-ES_tradnl" sz="1200"/>
              <a:t>|  </a:t>
            </a:r>
            <a:fld id="{9DD0088F-7E4A-9C4B-9ED2-72FAF1293163}" type="slidenum">
              <a:rPr lang="es-ES_tradnl" smtClean="0"/>
              <a:pPr/>
              <a:t>‹Nr.›</a:t>
            </a:fld>
            <a:endParaRPr lang="es-ES_tradnl"/>
          </a:p>
        </p:txBody>
      </p:sp>
      <p:sp>
        <p:nvSpPr>
          <p:cNvPr id="24" name="Marcador de pie de página 23"/>
          <p:cNvSpPr>
            <a:spLocks noGrp="1"/>
          </p:cNvSpPr>
          <p:nvPr>
            <p:ph type="ftr" sz="quarter" idx="3"/>
          </p:nvPr>
        </p:nvSpPr>
        <p:spPr>
          <a:xfrm>
            <a:off x="5772150" y="55318"/>
            <a:ext cx="2647951" cy="365125"/>
          </a:xfrm>
          <a:prstGeom prst="rect">
            <a:avLst/>
          </a:prstGeom>
        </p:spPr>
        <p:txBody>
          <a:bodyPr vert="horz" lIns="91440" tIns="45720" rIns="91440" bIns="45720" rtlCol="0" anchor="ctr"/>
          <a:lstStyle>
            <a:lvl1pPr algn="ctr">
              <a:defRPr sz="800" b="1">
                <a:solidFill>
                  <a:schemeClr val="tx1">
                    <a:tint val="75000"/>
                  </a:schemeClr>
                </a:solidFill>
                <a:latin typeface="Avenir Book" charset="0"/>
                <a:ea typeface="Avenir Book" charset="0"/>
                <a:cs typeface="Avenir Book" charset="0"/>
              </a:defRPr>
            </a:lvl1pPr>
          </a:lstStyle>
          <a:p>
            <a:r>
              <a:rPr lang="es-ES" err="1">
                <a:solidFill>
                  <a:srgbClr val="CC023B"/>
                </a:solidFill>
              </a:rPr>
              <a:t>The</a:t>
            </a:r>
            <a:r>
              <a:rPr lang="es-ES">
                <a:solidFill>
                  <a:srgbClr val="CC023B"/>
                </a:solidFill>
              </a:rPr>
              <a:t> </a:t>
            </a:r>
            <a:r>
              <a:rPr lang="es-ES" err="1">
                <a:solidFill>
                  <a:srgbClr val="CC023B"/>
                </a:solidFill>
              </a:rPr>
              <a:t>relevance</a:t>
            </a:r>
            <a:r>
              <a:rPr lang="es-ES">
                <a:solidFill>
                  <a:srgbClr val="CC023B"/>
                </a:solidFill>
              </a:rPr>
              <a:t> of </a:t>
            </a:r>
            <a:r>
              <a:rPr lang="es-ES" err="1">
                <a:solidFill>
                  <a:srgbClr val="CC023B"/>
                </a:solidFill>
              </a:rPr>
              <a:t>language</a:t>
            </a:r>
            <a:r>
              <a:rPr lang="es-ES">
                <a:solidFill>
                  <a:srgbClr val="CC023B"/>
                </a:solidFill>
              </a:rPr>
              <a:t> </a:t>
            </a:r>
            <a:r>
              <a:rPr lang="es-ES" err="1">
                <a:solidFill>
                  <a:srgbClr val="CC023B"/>
                </a:solidFill>
              </a:rPr>
              <a:t>for</a:t>
            </a:r>
            <a:r>
              <a:rPr lang="es-ES">
                <a:solidFill>
                  <a:srgbClr val="CC023B"/>
                </a:solidFill>
              </a:rPr>
              <a:t> </a:t>
            </a:r>
            <a:r>
              <a:rPr lang="es-ES" err="1">
                <a:solidFill>
                  <a:srgbClr val="CC023B"/>
                </a:solidFill>
              </a:rPr>
              <a:t>mathematics</a:t>
            </a:r>
            <a:r>
              <a:rPr lang="es-ES">
                <a:solidFill>
                  <a:srgbClr val="CC023B"/>
                </a:solidFill>
              </a:rPr>
              <a:t> </a:t>
            </a:r>
            <a:r>
              <a:rPr lang="es-ES" err="1">
                <a:solidFill>
                  <a:srgbClr val="CC023B"/>
                </a:solidFill>
              </a:rPr>
              <a:t>education</a:t>
            </a:r>
            <a:endParaRPr lang="es-ES_tradnl">
              <a:solidFill>
                <a:srgbClr val="CC023B"/>
              </a:solidFill>
            </a:endParaRPr>
          </a:p>
        </p:txBody>
      </p:sp>
      <p:pic>
        <p:nvPicPr>
          <p:cNvPr id="29" name="Bild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564100" y="6374367"/>
            <a:ext cx="1807900" cy="193903"/>
          </a:xfrm>
          <a:prstGeom prst="rect">
            <a:avLst/>
          </a:prstGeom>
        </p:spPr>
      </p:pic>
      <p:pic>
        <p:nvPicPr>
          <p:cNvPr id="12" name="Bild 5" descr="eu_flag_co_funded_pos_[rgb]_left.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12556" y="6400800"/>
            <a:ext cx="781909" cy="180341"/>
          </a:xfrm>
          <a:prstGeom prst="rect">
            <a:avLst/>
          </a:prstGeom>
        </p:spPr>
      </p:pic>
      <p:pic>
        <p:nvPicPr>
          <p:cNvPr id="1028" name="Picture 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2" y="6126163"/>
            <a:ext cx="1390262" cy="52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titel 3">
            <a:extLst>
              <a:ext uri="{FF2B5EF4-FFF2-40B4-BE49-F238E27FC236}">
                <a16:creationId xmlns="" xmlns:a16="http://schemas.microsoft.com/office/drawing/2014/main" id="{D4B063D6-AA7D-0348-BC2D-EB0717FD41A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NL"/>
              <a:t>Klik om stijl te bewerken</a:t>
            </a:r>
            <a:endParaRPr lang="en-GB"/>
          </a:p>
        </p:txBody>
      </p:sp>
    </p:spTree>
    <p:extLst>
      <p:ext uri="{BB962C8B-B14F-4D97-AF65-F5344CB8AC3E}">
        <p14:creationId xmlns:p14="http://schemas.microsoft.com/office/powerpoint/2010/main" val="286165154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8" r:id="rId3"/>
    <p:sldLayoutId id="2147483650" r:id="rId4"/>
    <p:sldLayoutId id="2147483661" r:id="rId5"/>
    <p:sldLayoutId id="2147483652" r:id="rId6"/>
    <p:sldLayoutId id="2147483653" r:id="rId7"/>
    <p:sldLayoutId id="2147483656" r:id="rId8"/>
    <p:sldLayoutId id="2147483657" r:id="rId9"/>
  </p:sldLayoutIdLst>
  <p:hf hdr="0"/>
  <p:txStyles>
    <p:titleStyle>
      <a:lvl1pPr algn="l" defTabSz="457200" rtl="0" eaLnBrk="1" latinLnBrk="0" hangingPunct="1">
        <a:spcBef>
          <a:spcPct val="0"/>
        </a:spcBef>
        <a:buNone/>
        <a:defRPr sz="3200" b="1" kern="1200">
          <a:solidFill>
            <a:srgbClr val="4C5F7E"/>
          </a:solidFill>
          <a:latin typeface="Avenir Book" charset="0"/>
          <a:ea typeface="Avenir Book" charset="0"/>
          <a:cs typeface="Avenir Book" charset="0"/>
        </a:defRPr>
      </a:lvl1pPr>
    </p:titleStyle>
    <p:body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mn-lt"/>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mn-lt"/>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mn-lt"/>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mn-lt"/>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mn-lt"/>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tiff"/><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8.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3.tiff"/><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16.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image" Target="../media/image7.jpeg"/><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18.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3.tiff"/><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21.tiff"/><Relationship Id="rId5" Type="http://schemas.openxmlformats.org/officeDocument/2006/relationships/image" Target="../media/image22.tiff"/><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4.tiff"/><Relationship Id="rId5" Type="http://schemas.openxmlformats.org/officeDocument/2006/relationships/image" Target="../media/image22.tiff"/><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95325" y="1192192"/>
            <a:ext cx="7772400" cy="2475530"/>
          </a:xfrm>
        </p:spPr>
        <p:txBody>
          <a:bodyPr>
            <a:normAutofit/>
          </a:bodyPr>
          <a:lstStyle/>
          <a:p>
            <a:pPr>
              <a:spcBef>
                <a:spcPts val="600"/>
              </a:spcBef>
            </a:pPr>
            <a:r>
              <a:rPr lang="en-GB" sz="3600" dirty="0">
                <a:solidFill>
                  <a:srgbClr val="002369"/>
                </a:solidFill>
                <a:latin typeface="Avenir Roman" panose="02000503020000020003" pitchFamily="2" charset="0"/>
              </a:rPr>
              <a:t>The relevance of language for mathematics education</a:t>
            </a:r>
            <a:endParaRPr lang="en-GB" sz="3600" dirty="0">
              <a:latin typeface="Avenir Roman" panose="02000503020000020003" pitchFamily="2" charset="0"/>
            </a:endParaRPr>
          </a:p>
        </p:txBody>
      </p:sp>
      <p:sp>
        <p:nvSpPr>
          <p:cNvPr id="3" name="Untertitel 2"/>
          <p:cNvSpPr>
            <a:spLocks noGrp="1"/>
          </p:cNvSpPr>
          <p:nvPr>
            <p:ph type="subTitle" idx="1"/>
          </p:nvPr>
        </p:nvSpPr>
        <p:spPr/>
        <p:txBody>
          <a:bodyPr/>
          <a:lstStyle/>
          <a:p>
            <a:r>
              <a:rPr lang="en-US" i="1" dirty="0">
                <a:latin typeface="Avenir Roman" panose="02000503020000020003" pitchFamily="2" charset="0"/>
              </a:rPr>
              <a:t>Initial teacher education of prospective mathematics teachers</a:t>
            </a:r>
          </a:p>
          <a:p>
            <a:endParaRPr lang="en-US" dirty="0">
              <a:latin typeface="Avenir Roman" panose="02000503020000020003" pitchFamily="2" charset="0"/>
            </a:endParaRPr>
          </a:p>
        </p:txBody>
      </p:sp>
    </p:spTree>
    <p:extLst>
      <p:ext uri="{BB962C8B-B14F-4D97-AF65-F5344CB8AC3E}">
        <p14:creationId xmlns:p14="http://schemas.microsoft.com/office/powerpoint/2010/main" val="87415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7600852-4C20-7741-B341-CED8EACFFD39}"/>
              </a:ext>
            </a:extLst>
          </p:cNvPr>
          <p:cNvSpPr>
            <a:spLocks noGrp="1"/>
          </p:cNvSpPr>
          <p:nvPr>
            <p:ph type="title"/>
          </p:nvPr>
        </p:nvSpPr>
        <p:spPr/>
        <p:txBody>
          <a:bodyPr/>
          <a:lstStyle/>
          <a:p>
            <a:r>
              <a:rPr lang="nl-NL" dirty="0" err="1">
                <a:latin typeface="Avenir Roman" panose="02000503020000020003" pitchFamily="2" charset="0"/>
              </a:rPr>
              <a:t>Collected</a:t>
            </a:r>
            <a:r>
              <a:rPr lang="nl-NL" dirty="0">
                <a:latin typeface="Avenir Roman" panose="02000503020000020003" pitchFamily="2" charset="0"/>
              </a:rPr>
              <a:t> </a:t>
            </a:r>
            <a:r>
              <a:rPr lang="nl-NL" dirty="0" err="1">
                <a:latin typeface="Avenir Roman" panose="02000503020000020003" pitchFamily="2" charset="0"/>
              </a:rPr>
              <a:t>problems</a:t>
            </a:r>
            <a:r>
              <a:rPr lang="nl-NL" dirty="0">
                <a:latin typeface="Avenir Roman" panose="02000503020000020003" pitchFamily="2" charset="0"/>
              </a:rPr>
              <a:t> </a:t>
            </a:r>
            <a:r>
              <a:rPr lang="nl-NL" dirty="0" err="1">
                <a:latin typeface="Avenir Roman" panose="02000503020000020003" pitchFamily="2" charset="0"/>
              </a:rPr>
              <a:t>identified</a:t>
            </a:r>
            <a:r>
              <a:rPr lang="nl-NL" dirty="0">
                <a:latin typeface="Avenir Roman" panose="02000503020000020003" pitchFamily="2" charset="0"/>
              </a:rPr>
              <a:t> </a:t>
            </a:r>
            <a:r>
              <a:rPr lang="nl-NL" dirty="0" err="1">
                <a:latin typeface="Avenir Roman" panose="02000503020000020003" pitchFamily="2" charset="0"/>
              </a:rPr>
              <a:t>by</a:t>
            </a:r>
            <a:r>
              <a:rPr lang="nl-NL" dirty="0">
                <a:latin typeface="Avenir Roman" panose="02000503020000020003" pitchFamily="2" charset="0"/>
              </a:rPr>
              <a:t> small </a:t>
            </a:r>
            <a:r>
              <a:rPr lang="nl-NL" dirty="0" err="1">
                <a:latin typeface="Avenir Roman" panose="02000503020000020003" pitchFamily="2" charset="0"/>
              </a:rPr>
              <a:t>groups</a:t>
            </a:r>
            <a:endParaRPr lang="en-GB" dirty="0">
              <a:latin typeface="Avenir Roman" panose="02000503020000020003" pitchFamily="2" charset="0"/>
            </a:endParaRPr>
          </a:p>
        </p:txBody>
      </p:sp>
      <p:sp>
        <p:nvSpPr>
          <p:cNvPr id="3" name="Tijdelijke aanduiding voor inhoud 2">
            <a:extLst>
              <a:ext uri="{FF2B5EF4-FFF2-40B4-BE49-F238E27FC236}">
                <a16:creationId xmlns="" xmlns:a16="http://schemas.microsoft.com/office/drawing/2014/main" id="{AF334743-B6F5-9548-9398-0A1ADCBB6AF5}"/>
              </a:ext>
            </a:extLst>
          </p:cNvPr>
          <p:cNvSpPr>
            <a:spLocks noGrp="1"/>
          </p:cNvSpPr>
          <p:nvPr>
            <p:ph idx="1"/>
          </p:nvPr>
        </p:nvSpPr>
        <p:spPr/>
        <p:txBody>
          <a:bodyPr/>
          <a:lstStyle/>
          <a:p>
            <a:r>
              <a:rPr lang="en-GB" dirty="0">
                <a:latin typeface="Avenir Roman" panose="02000503020000020003" pitchFamily="2" charset="0"/>
              </a:rPr>
              <a:t>Make a list of the collected problem</a:t>
            </a:r>
          </a:p>
        </p:txBody>
      </p:sp>
      <p:sp>
        <p:nvSpPr>
          <p:cNvPr id="4" name="Tijdelijke aanduiding voor voettekst 3">
            <a:extLst>
              <a:ext uri="{FF2B5EF4-FFF2-40B4-BE49-F238E27FC236}">
                <a16:creationId xmlns="" xmlns:a16="http://schemas.microsoft.com/office/drawing/2014/main" id="{DA85BE41-6D31-E746-96F1-4C0875116CA3}"/>
              </a:ext>
            </a:extLst>
          </p:cNvPr>
          <p:cNvSpPr>
            <a:spLocks noGrp="1"/>
          </p:cNvSpPr>
          <p:nvPr>
            <p:ph type="ftr" sz="quarter" idx="10"/>
          </p:nvPr>
        </p:nvSpPr>
        <p:spPr/>
        <p:txBody>
          <a:bodyPr/>
          <a:lstStyle/>
          <a:p>
            <a:r>
              <a:rPr lang="es-ES">
                <a:solidFill>
                  <a:srgbClr val="CC023B"/>
                </a:solidFill>
                <a:latin typeface="Avenir Roman" panose="02000503020000020003" pitchFamily="2" charset="0"/>
              </a:rPr>
              <a:t>The relevance of language for mathematics education</a:t>
            </a:r>
            <a:endParaRPr lang="es-ES_tradnl">
              <a:solidFill>
                <a:srgbClr val="CC023B"/>
              </a:solidFill>
              <a:latin typeface="Avenir Roman" panose="02000503020000020003" pitchFamily="2" charset="0"/>
            </a:endParaRPr>
          </a:p>
        </p:txBody>
      </p:sp>
      <p:sp>
        <p:nvSpPr>
          <p:cNvPr id="5" name="Tijdelijke aanduiding voor dianummer 4">
            <a:extLst>
              <a:ext uri="{FF2B5EF4-FFF2-40B4-BE49-F238E27FC236}">
                <a16:creationId xmlns="" xmlns:a16="http://schemas.microsoft.com/office/drawing/2014/main" id="{3A720B9A-9EBD-3B44-A340-C083EBB4E9E4}"/>
              </a:ext>
            </a:extLst>
          </p:cNvPr>
          <p:cNvSpPr>
            <a:spLocks noGrp="1"/>
          </p:cNvSpPr>
          <p:nvPr>
            <p:ph type="sldNum" sz="quarter" idx="11"/>
          </p:nvPr>
        </p:nvSpPr>
        <p:spPr/>
        <p:txBody>
          <a:bodyPr/>
          <a:lstStyle/>
          <a:p>
            <a:r>
              <a:rPr lang="es-ES_tradnl" sz="1200">
                <a:latin typeface="Avenir Roman" panose="02000503020000020003" pitchFamily="2" charset="0"/>
              </a:rPr>
              <a:t>|  </a:t>
            </a:r>
            <a:fld id="{9DD0088F-7E4A-9C4B-9ED2-72FAF1293163}" type="slidenum">
              <a:rPr lang="es-ES_tradnl" smtClean="0">
                <a:latin typeface="Avenir Roman" panose="02000503020000020003" pitchFamily="2" charset="0"/>
              </a:rPr>
              <a:pPr/>
              <a:t>10</a:t>
            </a:fld>
            <a:endParaRPr lang="es-ES_tradnl">
              <a:latin typeface="Avenir Roman" panose="02000503020000020003" pitchFamily="2" charset="0"/>
            </a:endParaRPr>
          </a:p>
        </p:txBody>
      </p:sp>
    </p:spTree>
    <p:extLst>
      <p:ext uri="{BB962C8B-B14F-4D97-AF65-F5344CB8AC3E}">
        <p14:creationId xmlns:p14="http://schemas.microsoft.com/office/powerpoint/2010/main" val="246016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0B0FDF48-0567-FB4F-A7F4-C15C2700C3DA}"/>
              </a:ext>
            </a:extLst>
          </p:cNvPr>
          <p:cNvSpPr>
            <a:spLocks noGrp="1"/>
          </p:cNvSpPr>
          <p:nvPr>
            <p:ph type="ctrTitle"/>
          </p:nvPr>
        </p:nvSpPr>
        <p:spPr/>
        <p:txBody>
          <a:bodyPr>
            <a:normAutofit fontScale="90000"/>
          </a:bodyPr>
          <a:lstStyle/>
          <a:p>
            <a:r>
              <a:rPr lang="en-US">
                <a:latin typeface="Avenir Roman" panose="02000503020000020003" pitchFamily="2" charset="0"/>
              </a:rPr>
              <a:t>Introduction into the topic: The relevance of language for mathematics education</a:t>
            </a:r>
            <a:endParaRPr lang="nl-NL">
              <a:latin typeface="Avenir Roman" panose="02000503020000020003" pitchFamily="2" charset="0"/>
            </a:endParaRPr>
          </a:p>
        </p:txBody>
      </p:sp>
      <p:sp>
        <p:nvSpPr>
          <p:cNvPr id="7" name="Ondertitel 6">
            <a:extLst>
              <a:ext uri="{FF2B5EF4-FFF2-40B4-BE49-F238E27FC236}">
                <a16:creationId xmlns="" xmlns:a16="http://schemas.microsoft.com/office/drawing/2014/main" id="{AA28A838-C581-4443-A25A-17F4A334FC82}"/>
              </a:ext>
            </a:extLst>
          </p:cNvPr>
          <p:cNvSpPr>
            <a:spLocks noGrp="1"/>
          </p:cNvSpPr>
          <p:nvPr>
            <p:ph type="subTitle" idx="1"/>
          </p:nvPr>
        </p:nvSpPr>
        <p:spPr/>
        <p:txBody>
          <a:bodyPr/>
          <a:lstStyle/>
          <a:p>
            <a:r>
              <a:rPr lang="nl-NL" dirty="0">
                <a:latin typeface="Avenir Roman" panose="02000503020000020003" pitchFamily="2" charset="0"/>
              </a:rPr>
              <a:t>Activity 1.2</a:t>
            </a:r>
          </a:p>
          <a:p>
            <a:r>
              <a:rPr lang="en-US" dirty="0">
                <a:latin typeface="Avenir Roman" panose="02000503020000020003" pitchFamily="2" charset="0"/>
              </a:rPr>
              <a:t>Student difficulties – an example</a:t>
            </a:r>
            <a:r>
              <a:rPr lang="nl-NL" dirty="0">
                <a:latin typeface="Avenir Roman" panose="02000503020000020003" pitchFamily="2" charset="0"/>
              </a:rPr>
              <a:t> </a:t>
            </a:r>
          </a:p>
        </p:txBody>
      </p:sp>
      <p:sp>
        <p:nvSpPr>
          <p:cNvPr id="5" name="Tijdelijke aanduiding voor dianummer 4">
            <a:extLst>
              <a:ext uri="{FF2B5EF4-FFF2-40B4-BE49-F238E27FC236}">
                <a16:creationId xmlns="" xmlns:a16="http://schemas.microsoft.com/office/drawing/2014/main" id="{5B89396F-1E49-3048-8DB4-752D2B4226A0}"/>
              </a:ext>
            </a:extLst>
          </p:cNvPr>
          <p:cNvSpPr>
            <a:spLocks noGrp="1"/>
          </p:cNvSpPr>
          <p:nvPr>
            <p:ph type="sldNum" sz="quarter" idx="11"/>
          </p:nvPr>
        </p:nvSpPr>
        <p:spPr>
          <a:xfrm>
            <a:off x="8555038" y="55563"/>
            <a:ext cx="588962" cy="365125"/>
          </a:xfrm>
        </p:spPr>
        <p:txBody>
          <a:bodyPr/>
          <a:lstStyle/>
          <a:p>
            <a:r>
              <a:rPr lang="es-ES_tradnl" sz="1200"/>
              <a:t>|  </a:t>
            </a:r>
            <a:fld id="{9DD0088F-7E4A-9C4B-9ED2-72FAF1293163}" type="slidenum">
              <a:rPr lang="es-ES_tradnl" smtClean="0"/>
              <a:pPr/>
              <a:t>11</a:t>
            </a:fld>
            <a:endParaRPr lang="es-ES_tradnl"/>
          </a:p>
        </p:txBody>
      </p:sp>
      <p:pic>
        <p:nvPicPr>
          <p:cNvPr id="8" name="Afbeelding 7">
            <a:extLst>
              <a:ext uri="{FF2B5EF4-FFF2-40B4-BE49-F238E27FC236}">
                <a16:creationId xmlns="" xmlns:a16="http://schemas.microsoft.com/office/drawing/2014/main" id="{DDBA6C4B-3A17-9A41-B3EE-3B9F70DF1594}"/>
              </a:ext>
            </a:extLst>
          </p:cNvPr>
          <p:cNvPicPr/>
          <p:nvPr/>
        </p:nvPicPr>
        <p:blipFill>
          <a:blip r:embed="rId2">
            <a:extLst>
              <a:ext uri="{28A0092B-C50C-407E-A947-70E740481C1C}">
                <a14:useLocalDpi xmlns:a14="http://schemas.microsoft.com/office/drawing/2010/main" val="0"/>
              </a:ext>
            </a:extLst>
          </a:blip>
          <a:stretch>
            <a:fillRect/>
          </a:stretch>
        </p:blipFill>
        <p:spPr>
          <a:xfrm>
            <a:off x="4178889" y="4880111"/>
            <a:ext cx="450850" cy="467360"/>
          </a:xfrm>
          <a:prstGeom prst="rect">
            <a:avLst/>
          </a:prstGeom>
        </p:spPr>
      </p:pic>
      <p:pic>
        <p:nvPicPr>
          <p:cNvPr id="9" name="Imagen 5" descr="/Users/antquearm/Desktop/IncluSMe icons/Icons as JPEG/4-1.jpg">
            <a:extLst>
              <a:ext uri="{FF2B5EF4-FFF2-40B4-BE49-F238E27FC236}">
                <a16:creationId xmlns="" xmlns:a16="http://schemas.microsoft.com/office/drawing/2014/main" id="{F24BBD91-E58C-3F49-8974-8703A590AE1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3734" y="4880111"/>
            <a:ext cx="467995" cy="467995"/>
          </a:xfrm>
          <a:prstGeom prst="rect">
            <a:avLst/>
          </a:prstGeom>
          <a:noFill/>
          <a:ln>
            <a:noFill/>
          </a:ln>
        </p:spPr>
      </p:pic>
      <p:pic>
        <p:nvPicPr>
          <p:cNvPr id="10" name="Afbeelding 9">
            <a:extLst>
              <a:ext uri="{FF2B5EF4-FFF2-40B4-BE49-F238E27FC236}">
                <a16:creationId xmlns="" xmlns:a16="http://schemas.microsoft.com/office/drawing/2014/main" id="{9C500366-1C60-DD46-A73B-E1B759EBD682}"/>
              </a:ext>
            </a:extLst>
          </p:cNvPr>
          <p:cNvPicPr/>
          <p:nvPr/>
        </p:nvPicPr>
        <p:blipFill>
          <a:blip r:embed="rId4"/>
          <a:stretch>
            <a:fillRect/>
          </a:stretch>
        </p:blipFill>
        <p:spPr>
          <a:xfrm>
            <a:off x="4723289" y="4880111"/>
            <a:ext cx="475615" cy="471805"/>
          </a:xfrm>
          <a:prstGeom prst="rect">
            <a:avLst/>
          </a:prstGeom>
        </p:spPr>
      </p:pic>
      <p:pic>
        <p:nvPicPr>
          <p:cNvPr id="11" name="Imagen 22" descr="/Users/antquearm/Desktop/IncluSMe icons/Icons as JPEG/3-5a.jpg">
            <a:extLst>
              <a:ext uri="{FF2B5EF4-FFF2-40B4-BE49-F238E27FC236}">
                <a16:creationId xmlns="" xmlns:a16="http://schemas.microsoft.com/office/drawing/2014/main" id="{3C1AA32B-4F2F-EB4C-BAC2-3D129C5E903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454" y="4880111"/>
            <a:ext cx="467995" cy="467995"/>
          </a:xfrm>
          <a:prstGeom prst="rect">
            <a:avLst/>
          </a:prstGeom>
          <a:noFill/>
          <a:ln>
            <a:noFill/>
          </a:ln>
        </p:spPr>
      </p:pic>
    </p:spTree>
    <p:extLst>
      <p:ext uri="{BB962C8B-B14F-4D97-AF65-F5344CB8AC3E}">
        <p14:creationId xmlns:p14="http://schemas.microsoft.com/office/powerpoint/2010/main" val="379430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7600852-4C20-7741-B341-CED8EACFFD39}"/>
              </a:ext>
            </a:extLst>
          </p:cNvPr>
          <p:cNvSpPr>
            <a:spLocks noGrp="1"/>
          </p:cNvSpPr>
          <p:nvPr>
            <p:ph type="title"/>
          </p:nvPr>
        </p:nvSpPr>
        <p:spPr/>
        <p:txBody>
          <a:bodyPr/>
          <a:lstStyle/>
          <a:p>
            <a:r>
              <a:rPr lang="nl-NL" dirty="0"/>
              <a:t>Part 1: </a:t>
            </a:r>
            <a:r>
              <a:rPr lang="en-GB" dirty="0"/>
              <a:t>A mathematical problem – see worksheet</a:t>
            </a:r>
          </a:p>
        </p:txBody>
      </p:sp>
      <p:sp>
        <p:nvSpPr>
          <p:cNvPr id="4" name="Tijdelijke aanduiding voor voettekst 3">
            <a:extLst>
              <a:ext uri="{FF2B5EF4-FFF2-40B4-BE49-F238E27FC236}">
                <a16:creationId xmlns="" xmlns:a16="http://schemas.microsoft.com/office/drawing/2014/main" id="{DA85BE41-6D31-E746-96F1-4C0875116CA3}"/>
              </a:ext>
            </a:extLst>
          </p:cNvPr>
          <p:cNvSpPr>
            <a:spLocks noGrp="1"/>
          </p:cNvSpPr>
          <p:nvPr>
            <p:ph type="ftr" sz="quarter" idx="10"/>
          </p:nvPr>
        </p:nvSpPr>
        <p:spPr/>
        <p:txBody>
          <a:bodyPr/>
          <a:lstStyle/>
          <a:p>
            <a:r>
              <a:rPr lang="es-ES">
                <a:solidFill>
                  <a:srgbClr val="CC023B"/>
                </a:solidFill>
              </a:rPr>
              <a:t>The relevance of language for mathematics education</a:t>
            </a:r>
            <a:endParaRPr lang="es-ES_tradnl">
              <a:solidFill>
                <a:srgbClr val="CC023B"/>
              </a:solidFill>
            </a:endParaRPr>
          </a:p>
        </p:txBody>
      </p:sp>
      <p:sp>
        <p:nvSpPr>
          <p:cNvPr id="5" name="Tijdelijke aanduiding voor dianummer 4">
            <a:extLst>
              <a:ext uri="{FF2B5EF4-FFF2-40B4-BE49-F238E27FC236}">
                <a16:creationId xmlns="" xmlns:a16="http://schemas.microsoft.com/office/drawing/2014/main" id="{3A720B9A-9EBD-3B44-A340-C083EBB4E9E4}"/>
              </a:ext>
            </a:extLst>
          </p:cNvPr>
          <p:cNvSpPr>
            <a:spLocks noGrp="1"/>
          </p:cNvSpPr>
          <p:nvPr>
            <p:ph type="sldNum" sz="quarter" idx="11"/>
          </p:nvPr>
        </p:nvSpPr>
        <p:spPr/>
        <p:txBody>
          <a:bodyPr/>
          <a:lstStyle/>
          <a:p>
            <a:r>
              <a:rPr lang="es-ES_tradnl" sz="1200"/>
              <a:t>|  </a:t>
            </a:r>
            <a:fld id="{9DD0088F-7E4A-9C4B-9ED2-72FAF1293163}" type="slidenum">
              <a:rPr lang="es-ES_tradnl" smtClean="0"/>
              <a:pPr/>
              <a:t>12</a:t>
            </a:fld>
            <a:endParaRPr lang="es-ES_tradnl"/>
          </a:p>
        </p:txBody>
      </p:sp>
      <p:pic>
        <p:nvPicPr>
          <p:cNvPr id="6" name="Tijdelijke aanduiding voor inhoud 6">
            <a:extLst>
              <a:ext uri="{FF2B5EF4-FFF2-40B4-BE49-F238E27FC236}">
                <a16:creationId xmlns="" xmlns:a16="http://schemas.microsoft.com/office/drawing/2014/main" id="{16CFE7C2-0AB3-654B-86AC-C9F6A40DD502}"/>
              </a:ext>
            </a:extLst>
          </p:cNvPr>
          <p:cNvPicPr>
            <a:picLocks noChangeAspect="1"/>
          </p:cNvPicPr>
          <p:nvPr/>
        </p:nvPicPr>
        <p:blipFill>
          <a:blip r:embed="rId3"/>
          <a:stretch>
            <a:fillRect/>
          </a:stretch>
        </p:blipFill>
        <p:spPr>
          <a:xfrm>
            <a:off x="386862" y="1535724"/>
            <a:ext cx="8064500" cy="2667000"/>
          </a:xfrm>
          <a:prstGeom prst="rect">
            <a:avLst/>
          </a:prstGeom>
        </p:spPr>
      </p:pic>
      <p:sp>
        <p:nvSpPr>
          <p:cNvPr id="7" name="Tekstvak 6">
            <a:extLst>
              <a:ext uri="{FF2B5EF4-FFF2-40B4-BE49-F238E27FC236}">
                <a16:creationId xmlns="" xmlns:a16="http://schemas.microsoft.com/office/drawing/2014/main" id="{F16C4F2D-3E11-024D-8D2D-DEFC3AA8334D}"/>
              </a:ext>
            </a:extLst>
          </p:cNvPr>
          <p:cNvSpPr txBox="1"/>
          <p:nvPr/>
        </p:nvSpPr>
        <p:spPr>
          <a:xfrm>
            <a:off x="386862" y="4290647"/>
            <a:ext cx="7958992" cy="1754326"/>
          </a:xfrm>
          <a:prstGeom prst="rect">
            <a:avLst/>
          </a:prstGeom>
          <a:noFill/>
        </p:spPr>
        <p:txBody>
          <a:bodyPr wrap="square" rtlCol="0">
            <a:spAutoFit/>
          </a:bodyPr>
          <a:lstStyle/>
          <a:p>
            <a:r>
              <a:rPr lang="en-US" b="1" dirty="0">
                <a:solidFill>
                  <a:schemeClr val="tx2"/>
                </a:solidFill>
              </a:rPr>
              <a:t>Read and solve this problem individually.</a:t>
            </a:r>
          </a:p>
          <a:p>
            <a:endParaRPr lang="en-US" b="1" dirty="0">
              <a:solidFill>
                <a:schemeClr val="tx2"/>
              </a:solidFill>
            </a:endParaRPr>
          </a:p>
          <a:p>
            <a:r>
              <a:rPr lang="en-US" b="1" dirty="0">
                <a:solidFill>
                  <a:schemeClr val="tx2"/>
                </a:solidFill>
              </a:rPr>
              <a:t>Next discuss the following questions:</a:t>
            </a:r>
            <a:endParaRPr lang="en-US" dirty="0">
              <a:solidFill>
                <a:schemeClr val="tx2"/>
              </a:solidFill>
            </a:endParaRPr>
          </a:p>
          <a:p>
            <a:pPr marL="285750" indent="-285750">
              <a:buFont typeface="Arial" panose="020B0604020202020204" pitchFamily="34" charset="0"/>
              <a:buChar char="•"/>
            </a:pPr>
            <a:r>
              <a:rPr lang="en-US" dirty="0">
                <a:solidFill>
                  <a:schemeClr val="tx2"/>
                </a:solidFill>
              </a:rPr>
              <a:t>What problems do you expect students (grade 6 or 7) to  have when solving this problem? Are some of these problems language related?</a:t>
            </a:r>
          </a:p>
          <a:p>
            <a:pPr marL="285750" indent="-285750">
              <a:buFont typeface="Arial" panose="020B0604020202020204" pitchFamily="34" charset="0"/>
              <a:buChar char="•"/>
            </a:pPr>
            <a:r>
              <a:rPr lang="en-GB" dirty="0">
                <a:solidFill>
                  <a:schemeClr val="tx2"/>
                </a:solidFill>
              </a:rPr>
              <a:t>Explain why many pupils give ‘school 1’ as the answer.</a:t>
            </a:r>
          </a:p>
        </p:txBody>
      </p:sp>
    </p:spTree>
    <p:extLst>
      <p:ext uri="{BB962C8B-B14F-4D97-AF65-F5344CB8AC3E}">
        <p14:creationId xmlns:p14="http://schemas.microsoft.com/office/powerpoint/2010/main" val="1607390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B4DD780-E371-D642-A0F3-9FF602D9F78C}"/>
              </a:ext>
            </a:extLst>
          </p:cNvPr>
          <p:cNvSpPr>
            <a:spLocks noGrp="1"/>
          </p:cNvSpPr>
          <p:nvPr>
            <p:ph type="title"/>
          </p:nvPr>
        </p:nvSpPr>
        <p:spPr/>
        <p:txBody>
          <a:bodyPr/>
          <a:lstStyle/>
          <a:p>
            <a:r>
              <a:rPr lang="en-GB" dirty="0">
                <a:latin typeface="Avenir Roman" panose="02000503020000020003" pitchFamily="2" charset="0"/>
              </a:rPr>
              <a:t>Part 2: student work</a:t>
            </a:r>
          </a:p>
        </p:txBody>
      </p:sp>
      <p:sp>
        <p:nvSpPr>
          <p:cNvPr id="3" name="Tijdelijke aanduiding voor inhoud 2">
            <a:extLst>
              <a:ext uri="{FF2B5EF4-FFF2-40B4-BE49-F238E27FC236}">
                <a16:creationId xmlns="" xmlns:a16="http://schemas.microsoft.com/office/drawing/2014/main" id="{A5EFA258-18B4-5642-8C14-13269CF9135D}"/>
              </a:ext>
            </a:extLst>
          </p:cNvPr>
          <p:cNvSpPr>
            <a:spLocks noGrp="1"/>
          </p:cNvSpPr>
          <p:nvPr>
            <p:ph idx="1"/>
          </p:nvPr>
        </p:nvSpPr>
        <p:spPr/>
        <p:txBody>
          <a:bodyPr>
            <a:normAutofit/>
          </a:bodyPr>
          <a:lstStyle/>
          <a:p>
            <a:pPr marL="0" indent="0">
              <a:buNone/>
            </a:pPr>
            <a:r>
              <a:rPr lang="en-GB" dirty="0">
                <a:latin typeface="Avenir Roman" panose="02000503020000020003" pitchFamily="2" charset="0"/>
              </a:rPr>
              <a:t>Study the excerpt on the worksheet. It is a dialogue between a </a:t>
            </a:r>
            <a:r>
              <a:rPr lang="en-GB" b="1" dirty="0">
                <a:latin typeface="Avenir Roman" panose="02000503020000020003" pitchFamily="2" charset="0"/>
              </a:rPr>
              <a:t>S</a:t>
            </a:r>
            <a:r>
              <a:rPr lang="en-GB" dirty="0">
                <a:latin typeface="Avenir Roman" panose="02000503020000020003" pitchFamily="2" charset="0"/>
              </a:rPr>
              <a:t>tudent and a </a:t>
            </a:r>
            <a:r>
              <a:rPr lang="en-GB" b="1" dirty="0">
                <a:latin typeface="Avenir Roman" panose="02000503020000020003" pitchFamily="2" charset="0"/>
              </a:rPr>
              <a:t>T</a:t>
            </a:r>
            <a:r>
              <a:rPr lang="en-GB" dirty="0">
                <a:latin typeface="Avenir Roman" panose="02000503020000020003" pitchFamily="2" charset="0"/>
              </a:rPr>
              <a:t>eacher-researcher. The student has read the problem (about the schools) aloud, solved it and now explains what he did.</a:t>
            </a:r>
          </a:p>
          <a:p>
            <a:pPr marL="0" indent="0">
              <a:buNone/>
            </a:pPr>
            <a:endParaRPr lang="en-GB" dirty="0">
              <a:latin typeface="Avenir Roman" panose="02000503020000020003" pitchFamily="2" charset="0"/>
            </a:endParaRPr>
          </a:p>
          <a:p>
            <a:pPr marL="0" indent="0">
              <a:buNone/>
            </a:pPr>
            <a:endParaRPr lang="nl-NL" dirty="0">
              <a:latin typeface="Avenir Roman" panose="02000503020000020003" pitchFamily="2" charset="0"/>
            </a:endParaRPr>
          </a:p>
          <a:p>
            <a:pPr marL="400050" lvl="1" indent="0">
              <a:buNone/>
            </a:pPr>
            <a:r>
              <a:rPr lang="en-US" sz="1600" i="1" dirty="0">
                <a:latin typeface="Avenir Roman" panose="02000503020000020003" pitchFamily="2" charset="0"/>
              </a:rPr>
              <a:t>Source: The excerpt is part of Dutch research (van den Boer, 2003) into the problems second generation immigrant students (in multicultural schools) encounter in mathematics education and the factors that cause these problems.  </a:t>
            </a:r>
            <a:endParaRPr lang="nl-NL" sz="1600" i="1" dirty="0">
              <a:latin typeface="Avenir Roman" panose="02000503020000020003" pitchFamily="2" charset="0"/>
            </a:endParaRPr>
          </a:p>
          <a:p>
            <a:pPr marL="0" indent="0">
              <a:buNone/>
            </a:pPr>
            <a:endParaRPr lang="nl-NL" b="1" dirty="0">
              <a:latin typeface="Avenir Roman" panose="02000503020000020003" pitchFamily="2" charset="0"/>
            </a:endParaRPr>
          </a:p>
        </p:txBody>
      </p:sp>
      <p:sp>
        <p:nvSpPr>
          <p:cNvPr id="5" name="Tijdelijke aanduiding voor dianummer 4">
            <a:extLst>
              <a:ext uri="{FF2B5EF4-FFF2-40B4-BE49-F238E27FC236}">
                <a16:creationId xmlns="" xmlns:a16="http://schemas.microsoft.com/office/drawing/2014/main" id="{056BC3D3-DA60-AB42-871B-80071C6D7299}"/>
              </a:ext>
            </a:extLst>
          </p:cNvPr>
          <p:cNvSpPr>
            <a:spLocks noGrp="1"/>
          </p:cNvSpPr>
          <p:nvPr>
            <p:ph type="sldNum" sz="quarter" idx="11"/>
          </p:nvPr>
        </p:nvSpPr>
        <p:spPr/>
        <p:txBody>
          <a:bodyPr/>
          <a:lstStyle/>
          <a:p>
            <a:r>
              <a:rPr lang="es-ES_tradnl" sz="1200">
                <a:latin typeface="Avenir Roman" panose="02000503020000020003" pitchFamily="2" charset="0"/>
              </a:rPr>
              <a:t>|  </a:t>
            </a:r>
            <a:fld id="{9DD0088F-7E4A-9C4B-9ED2-72FAF1293163}" type="slidenum">
              <a:rPr lang="es-ES_tradnl" smtClean="0">
                <a:latin typeface="Avenir Roman" panose="02000503020000020003" pitchFamily="2" charset="0"/>
              </a:rPr>
              <a:pPr/>
              <a:t>13</a:t>
            </a:fld>
            <a:endParaRPr lang="es-ES_tradnl">
              <a:latin typeface="Avenir Roman" panose="02000503020000020003" pitchFamily="2" charset="0"/>
            </a:endParaRPr>
          </a:p>
        </p:txBody>
      </p:sp>
      <p:sp>
        <p:nvSpPr>
          <p:cNvPr id="6" name="Tijdelijke aanduiding voor voettekst 3">
            <a:extLst>
              <a:ext uri="{FF2B5EF4-FFF2-40B4-BE49-F238E27FC236}">
                <a16:creationId xmlns="" xmlns:a16="http://schemas.microsoft.com/office/drawing/2014/main" id="{E7C99701-B67D-1A49-8F17-D71FF27292A3}"/>
              </a:ext>
            </a:extLst>
          </p:cNvPr>
          <p:cNvSpPr>
            <a:spLocks noGrp="1"/>
          </p:cNvSpPr>
          <p:nvPr>
            <p:ph type="ftr" sz="quarter" idx="10"/>
          </p:nvPr>
        </p:nvSpPr>
        <p:spPr>
          <a:xfrm>
            <a:off x="5549462" y="78468"/>
            <a:ext cx="2870639" cy="365125"/>
          </a:xfrm>
        </p:spPr>
        <p:txBody>
          <a:bodyPr/>
          <a:lstStyle/>
          <a:p>
            <a:r>
              <a:rPr lang="es-ES" dirty="0" err="1">
                <a:solidFill>
                  <a:srgbClr val="CC023B"/>
                </a:solidFill>
                <a:latin typeface="Avenir Roman" panose="02000503020000020003" pitchFamily="2" charset="0"/>
              </a:rPr>
              <a:t>The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relevance</a:t>
            </a:r>
            <a:r>
              <a:rPr lang="es-ES" dirty="0">
                <a:solidFill>
                  <a:srgbClr val="CC023B"/>
                </a:solidFill>
                <a:latin typeface="Avenir Roman" panose="02000503020000020003" pitchFamily="2" charset="0"/>
              </a:rPr>
              <a:t> of </a:t>
            </a:r>
            <a:r>
              <a:rPr lang="es-ES" dirty="0" err="1">
                <a:solidFill>
                  <a:srgbClr val="CC023B"/>
                </a:solidFill>
                <a:latin typeface="Avenir Roman" panose="02000503020000020003" pitchFamily="2" charset="0"/>
              </a:rPr>
              <a:t>language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for</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mathematics</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education</a:t>
            </a:r>
            <a:endParaRPr lang="es-ES_tradnl" dirty="0">
              <a:solidFill>
                <a:srgbClr val="CC023B"/>
              </a:solidFill>
              <a:latin typeface="Avenir Roman" panose="02000503020000020003" pitchFamily="2" charset="0"/>
            </a:endParaRPr>
          </a:p>
        </p:txBody>
      </p:sp>
    </p:spTree>
    <p:extLst>
      <p:ext uri="{BB962C8B-B14F-4D97-AF65-F5344CB8AC3E}">
        <p14:creationId xmlns:p14="http://schemas.microsoft.com/office/powerpoint/2010/main" val="230988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78720AE-7537-EA4D-B730-C493C762D912}"/>
              </a:ext>
            </a:extLst>
          </p:cNvPr>
          <p:cNvSpPr>
            <a:spLocks noGrp="1"/>
          </p:cNvSpPr>
          <p:nvPr>
            <p:ph type="title"/>
          </p:nvPr>
        </p:nvSpPr>
        <p:spPr/>
        <p:txBody>
          <a:bodyPr/>
          <a:lstStyle/>
          <a:p>
            <a:r>
              <a:rPr lang="en-GB" dirty="0">
                <a:latin typeface="Avenir Roman" panose="02000503020000020003" pitchFamily="2" charset="0"/>
              </a:rPr>
              <a:t>Discussion</a:t>
            </a:r>
          </a:p>
        </p:txBody>
      </p:sp>
      <p:sp>
        <p:nvSpPr>
          <p:cNvPr id="3" name="Tijdelijke aanduiding voor inhoud 2">
            <a:extLst>
              <a:ext uri="{FF2B5EF4-FFF2-40B4-BE49-F238E27FC236}">
                <a16:creationId xmlns="" xmlns:a16="http://schemas.microsoft.com/office/drawing/2014/main" id="{C3BE5ED2-B505-CD4D-ADD8-21D340EC8164}"/>
              </a:ext>
            </a:extLst>
          </p:cNvPr>
          <p:cNvSpPr>
            <a:spLocks noGrp="1"/>
          </p:cNvSpPr>
          <p:nvPr>
            <p:ph idx="1"/>
          </p:nvPr>
        </p:nvSpPr>
        <p:spPr/>
        <p:txBody>
          <a:bodyPr>
            <a:normAutofit lnSpcReduction="10000"/>
          </a:bodyPr>
          <a:lstStyle/>
          <a:p>
            <a:pPr marL="0" indent="0">
              <a:buNone/>
            </a:pPr>
            <a:r>
              <a:rPr lang="en-GB" dirty="0">
                <a:latin typeface="Avenir Roman" panose="02000503020000020003" pitchFamily="2" charset="0"/>
              </a:rPr>
              <a:t>Discuss the following questions about the excerpt in your small group.</a:t>
            </a:r>
          </a:p>
          <a:p>
            <a:pPr lvl="1"/>
            <a:r>
              <a:rPr lang="en-GB" dirty="0">
                <a:latin typeface="Avenir Roman" panose="02000503020000020003" pitchFamily="2" charset="0"/>
              </a:rPr>
              <a:t>How do you value the students’ language abilities in general?</a:t>
            </a:r>
          </a:p>
          <a:p>
            <a:pPr lvl="1"/>
            <a:r>
              <a:rPr lang="en-GB" dirty="0">
                <a:latin typeface="Avenir Roman" panose="02000503020000020003" pitchFamily="2" charset="0"/>
              </a:rPr>
              <a:t>What strategies does the student use to overcome language difficulties?</a:t>
            </a:r>
          </a:p>
          <a:p>
            <a:pPr lvl="1"/>
            <a:r>
              <a:rPr lang="en-GB" dirty="0">
                <a:latin typeface="Avenir Roman" panose="02000503020000020003" pitchFamily="2" charset="0"/>
              </a:rPr>
              <a:t>What do you notice about the student –teacher/researcher interaction?</a:t>
            </a:r>
          </a:p>
          <a:p>
            <a:pPr lvl="1"/>
            <a:r>
              <a:rPr lang="en-GB" dirty="0">
                <a:latin typeface="Avenir Roman" panose="02000503020000020003" pitchFamily="2" charset="0"/>
              </a:rPr>
              <a:t>Do you have similar experiences? What would you do in such a situation? </a:t>
            </a:r>
          </a:p>
          <a:p>
            <a:pPr lvl="1"/>
            <a:r>
              <a:rPr lang="en-GB" dirty="0">
                <a:latin typeface="Avenir Roman" panose="02000503020000020003" pitchFamily="2" charset="0"/>
              </a:rPr>
              <a:t>How would you provide language support for this student?</a:t>
            </a:r>
          </a:p>
          <a:p>
            <a:pPr marL="0" indent="0">
              <a:buNone/>
            </a:pPr>
            <a:endParaRPr lang="en-GB" dirty="0">
              <a:latin typeface="Avenir Roman" panose="02000503020000020003" pitchFamily="2" charset="0"/>
            </a:endParaRPr>
          </a:p>
        </p:txBody>
      </p:sp>
      <p:sp>
        <p:nvSpPr>
          <p:cNvPr id="4" name="Tijdelijke aanduiding voor voettekst 3">
            <a:extLst>
              <a:ext uri="{FF2B5EF4-FFF2-40B4-BE49-F238E27FC236}">
                <a16:creationId xmlns="" xmlns:a16="http://schemas.microsoft.com/office/drawing/2014/main" id="{3BBCF76A-F260-FB44-8A10-E7F1109ECCA4}"/>
              </a:ext>
            </a:extLst>
          </p:cNvPr>
          <p:cNvSpPr>
            <a:spLocks noGrp="1"/>
          </p:cNvSpPr>
          <p:nvPr>
            <p:ph type="ftr" sz="quarter" idx="10"/>
          </p:nvPr>
        </p:nvSpPr>
        <p:spPr/>
        <p:txBody>
          <a:bodyPr/>
          <a:lstStyle/>
          <a:p>
            <a:r>
              <a:rPr lang="es-ES">
                <a:solidFill>
                  <a:srgbClr val="CC023B"/>
                </a:solidFill>
              </a:rPr>
              <a:t>The relevance of language for mathematics education</a:t>
            </a:r>
            <a:endParaRPr lang="es-ES_tradnl">
              <a:solidFill>
                <a:srgbClr val="CC023B"/>
              </a:solidFill>
            </a:endParaRPr>
          </a:p>
        </p:txBody>
      </p:sp>
      <p:sp>
        <p:nvSpPr>
          <p:cNvPr id="5" name="Tijdelijke aanduiding voor dianummer 4">
            <a:extLst>
              <a:ext uri="{FF2B5EF4-FFF2-40B4-BE49-F238E27FC236}">
                <a16:creationId xmlns="" xmlns:a16="http://schemas.microsoft.com/office/drawing/2014/main" id="{4CC4DEB5-1A5C-2440-A00B-354B8AD8F84C}"/>
              </a:ext>
            </a:extLst>
          </p:cNvPr>
          <p:cNvSpPr>
            <a:spLocks noGrp="1"/>
          </p:cNvSpPr>
          <p:nvPr>
            <p:ph type="sldNum" sz="quarter" idx="11"/>
          </p:nvPr>
        </p:nvSpPr>
        <p:spPr/>
        <p:txBody>
          <a:bodyPr/>
          <a:lstStyle/>
          <a:p>
            <a:r>
              <a:rPr lang="es-ES_tradnl" sz="1200"/>
              <a:t>|  </a:t>
            </a:r>
            <a:fld id="{9DD0088F-7E4A-9C4B-9ED2-72FAF1293163}" type="slidenum">
              <a:rPr lang="es-ES_tradnl" smtClean="0"/>
              <a:pPr/>
              <a:t>14</a:t>
            </a:fld>
            <a:endParaRPr lang="es-ES_tradnl"/>
          </a:p>
        </p:txBody>
      </p:sp>
    </p:spTree>
    <p:extLst>
      <p:ext uri="{BB962C8B-B14F-4D97-AF65-F5344CB8AC3E}">
        <p14:creationId xmlns:p14="http://schemas.microsoft.com/office/powerpoint/2010/main" val="108134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1E6FE79-78FC-AF4D-9B5B-C82CF561EB1F}"/>
              </a:ext>
            </a:extLst>
          </p:cNvPr>
          <p:cNvSpPr>
            <a:spLocks noGrp="1"/>
          </p:cNvSpPr>
          <p:nvPr>
            <p:ph type="ctrTitle"/>
          </p:nvPr>
        </p:nvSpPr>
        <p:spPr/>
        <p:txBody>
          <a:bodyPr/>
          <a:lstStyle/>
          <a:p>
            <a:r>
              <a:rPr lang="en-US">
                <a:latin typeface="Avenir Roman" panose="02000503020000020003" pitchFamily="2" charset="0"/>
              </a:rPr>
              <a:t>Background: language and mathematics education</a:t>
            </a:r>
            <a:r>
              <a:rPr lang="nl-NL">
                <a:latin typeface="Avenir Roman" panose="02000503020000020003" pitchFamily="2" charset="0"/>
              </a:rPr>
              <a:t> </a:t>
            </a:r>
          </a:p>
        </p:txBody>
      </p:sp>
      <p:sp>
        <p:nvSpPr>
          <p:cNvPr id="3" name="Ondertitel 2">
            <a:extLst>
              <a:ext uri="{FF2B5EF4-FFF2-40B4-BE49-F238E27FC236}">
                <a16:creationId xmlns="" xmlns:a16="http://schemas.microsoft.com/office/drawing/2014/main" id="{EBEF3E1E-B63F-E942-9D61-0238424E973C}"/>
              </a:ext>
            </a:extLst>
          </p:cNvPr>
          <p:cNvSpPr>
            <a:spLocks noGrp="1"/>
          </p:cNvSpPr>
          <p:nvPr>
            <p:ph type="subTitle" idx="1"/>
          </p:nvPr>
        </p:nvSpPr>
        <p:spPr/>
        <p:txBody>
          <a:bodyPr/>
          <a:lstStyle/>
          <a:p>
            <a:r>
              <a:rPr lang="nl-NL">
                <a:latin typeface="Avenir Roman" panose="02000503020000020003" pitchFamily="2" charset="0"/>
              </a:rPr>
              <a:t>Activity 2.1 </a:t>
            </a:r>
          </a:p>
          <a:p>
            <a:r>
              <a:rPr lang="en-US">
                <a:latin typeface="Avenir Roman" panose="02000503020000020003" pitchFamily="2" charset="0"/>
              </a:rPr>
              <a:t>Lecture on the relevance of language in mathematics education</a:t>
            </a:r>
            <a:endParaRPr lang="nl-NL">
              <a:latin typeface="Avenir Roman" panose="02000503020000020003" pitchFamily="2" charset="0"/>
            </a:endParaRPr>
          </a:p>
        </p:txBody>
      </p:sp>
      <p:pic>
        <p:nvPicPr>
          <p:cNvPr id="4" name="Imagen 22" descr="/Users/antquearm/Desktop/IncluSMe icons/Icons as JPEG/3-5a.jpg">
            <a:extLst>
              <a:ext uri="{FF2B5EF4-FFF2-40B4-BE49-F238E27FC236}">
                <a16:creationId xmlns="" xmlns:a16="http://schemas.microsoft.com/office/drawing/2014/main" id="{D661C1E1-C8AF-554D-86A9-37274E6497C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013" y="5185001"/>
            <a:ext cx="467995" cy="467995"/>
          </a:xfrm>
          <a:prstGeom prst="rect">
            <a:avLst/>
          </a:prstGeom>
          <a:noFill/>
          <a:ln>
            <a:noFill/>
          </a:ln>
        </p:spPr>
      </p:pic>
      <p:pic>
        <p:nvPicPr>
          <p:cNvPr id="5" name="Imagen 11">
            <a:extLst>
              <a:ext uri="{FF2B5EF4-FFF2-40B4-BE49-F238E27FC236}">
                <a16:creationId xmlns="" xmlns:a16="http://schemas.microsoft.com/office/drawing/2014/main" id="{52325411-BACF-3546-BD58-B56F4EF2962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057650" y="5175159"/>
            <a:ext cx="514350" cy="508000"/>
          </a:xfrm>
          <a:prstGeom prst="rect">
            <a:avLst/>
          </a:prstGeom>
          <a:noFill/>
        </p:spPr>
      </p:pic>
    </p:spTree>
    <p:extLst>
      <p:ext uri="{BB962C8B-B14F-4D97-AF65-F5344CB8AC3E}">
        <p14:creationId xmlns:p14="http://schemas.microsoft.com/office/powerpoint/2010/main" val="3606180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78720AE-7537-EA4D-B730-C493C762D912}"/>
              </a:ext>
            </a:extLst>
          </p:cNvPr>
          <p:cNvSpPr>
            <a:spLocks noGrp="1"/>
          </p:cNvSpPr>
          <p:nvPr>
            <p:ph type="title"/>
          </p:nvPr>
        </p:nvSpPr>
        <p:spPr/>
        <p:txBody>
          <a:bodyPr/>
          <a:lstStyle/>
          <a:p>
            <a:r>
              <a:rPr lang="en-US" dirty="0">
                <a:latin typeface="Avenir Roman" panose="02000503020000020003" pitchFamily="2" charset="0"/>
              </a:rPr>
              <a:t>Topics in this lecture (separate ppt)</a:t>
            </a:r>
            <a:endParaRPr lang="en-GB" dirty="0">
              <a:latin typeface="Avenir Roman" panose="02000503020000020003" pitchFamily="2" charset="0"/>
            </a:endParaRPr>
          </a:p>
        </p:txBody>
      </p:sp>
      <p:sp>
        <p:nvSpPr>
          <p:cNvPr id="3" name="Tijdelijke aanduiding voor inhoud 2">
            <a:extLst>
              <a:ext uri="{FF2B5EF4-FFF2-40B4-BE49-F238E27FC236}">
                <a16:creationId xmlns="" xmlns:a16="http://schemas.microsoft.com/office/drawing/2014/main" id="{C3BE5ED2-B505-CD4D-ADD8-21D340EC8164}"/>
              </a:ext>
            </a:extLst>
          </p:cNvPr>
          <p:cNvSpPr>
            <a:spLocks noGrp="1"/>
          </p:cNvSpPr>
          <p:nvPr>
            <p:ph idx="1"/>
          </p:nvPr>
        </p:nvSpPr>
        <p:spPr/>
        <p:txBody>
          <a:bodyPr/>
          <a:lstStyle/>
          <a:p>
            <a:pPr lvl="0"/>
            <a:r>
              <a:rPr lang="en-GB" sz="2000" dirty="0">
                <a:latin typeface="Avenir Roman" panose="02000503020000020003" pitchFamily="2" charset="0"/>
              </a:rPr>
              <a:t>Why language is crucial for (mathematics) learning</a:t>
            </a:r>
          </a:p>
          <a:p>
            <a:pPr lvl="0"/>
            <a:r>
              <a:rPr lang="en-GB" sz="2000" dirty="0">
                <a:latin typeface="Avenir Roman" panose="02000503020000020003" pitchFamily="2" charset="0"/>
              </a:rPr>
              <a:t>The distinction between daily language, general academic language (school language) and subject specific academic language and difficulties students may have with each</a:t>
            </a:r>
          </a:p>
          <a:p>
            <a:pPr lvl="0"/>
            <a:r>
              <a:rPr lang="en-GB" sz="2000" dirty="0">
                <a:latin typeface="Avenir Roman" panose="02000503020000020003" pitchFamily="2" charset="0"/>
              </a:rPr>
              <a:t>Characteristics of  the language of mathematics and the importance of subject-specific language objectives</a:t>
            </a:r>
          </a:p>
          <a:p>
            <a:pPr lvl="0"/>
            <a:r>
              <a:rPr lang="en-GB" sz="2000" dirty="0">
                <a:latin typeface="Avenir Roman" panose="02000503020000020003" pitchFamily="2" charset="0"/>
              </a:rPr>
              <a:t>How teachers stimulate students to speak and write (language production) for the learning of mathematics</a:t>
            </a:r>
          </a:p>
          <a:p>
            <a:pPr lvl="0"/>
            <a:r>
              <a:rPr lang="en-GB" sz="2000" dirty="0">
                <a:latin typeface="Avenir Roman" panose="02000503020000020003" pitchFamily="2" charset="0"/>
              </a:rPr>
              <a:t>Scaffolding language </a:t>
            </a:r>
          </a:p>
          <a:p>
            <a:pPr lvl="0"/>
            <a:r>
              <a:rPr lang="en-GB" sz="2000" dirty="0">
                <a:latin typeface="Avenir Roman" panose="02000503020000020003" pitchFamily="2" charset="0"/>
              </a:rPr>
              <a:t>Tools to support language development</a:t>
            </a:r>
          </a:p>
          <a:p>
            <a:pPr lvl="0"/>
            <a:r>
              <a:rPr lang="en-GB" sz="2000" dirty="0">
                <a:latin typeface="Avenir Roman" panose="02000503020000020003" pitchFamily="2" charset="0"/>
              </a:rPr>
              <a:t>Optional: discussion on statements,  such as: </a:t>
            </a:r>
          </a:p>
          <a:p>
            <a:pPr lvl="1"/>
            <a:r>
              <a:rPr lang="en-GB" sz="1800" dirty="0">
                <a:latin typeface="Avenir Roman" panose="02000503020000020003" pitchFamily="2" charset="0"/>
              </a:rPr>
              <a:t>All teachers are language-teachers</a:t>
            </a:r>
          </a:p>
          <a:p>
            <a:pPr lvl="1"/>
            <a:r>
              <a:rPr lang="en-GB" sz="1800" dirty="0">
                <a:latin typeface="Avenir Roman" panose="02000503020000020003" pitchFamily="2" charset="0"/>
              </a:rPr>
              <a:t>Restricted talk becomes restricted learning (Barwell)</a:t>
            </a:r>
          </a:p>
          <a:p>
            <a:pPr marL="0" indent="0">
              <a:buNone/>
            </a:pPr>
            <a:endParaRPr lang="en-GB" dirty="0">
              <a:latin typeface="Avenir Roman" panose="02000503020000020003" pitchFamily="2" charset="0"/>
            </a:endParaRPr>
          </a:p>
        </p:txBody>
      </p:sp>
      <p:sp>
        <p:nvSpPr>
          <p:cNvPr id="4" name="Tijdelijke aanduiding voor voettekst 3">
            <a:extLst>
              <a:ext uri="{FF2B5EF4-FFF2-40B4-BE49-F238E27FC236}">
                <a16:creationId xmlns="" xmlns:a16="http://schemas.microsoft.com/office/drawing/2014/main" id="{3BBCF76A-F260-FB44-8A10-E7F1109ECCA4}"/>
              </a:ext>
            </a:extLst>
          </p:cNvPr>
          <p:cNvSpPr>
            <a:spLocks noGrp="1"/>
          </p:cNvSpPr>
          <p:nvPr>
            <p:ph type="ftr" sz="quarter" idx="10"/>
          </p:nvPr>
        </p:nvSpPr>
        <p:spPr>
          <a:xfrm>
            <a:off x="5549462" y="78468"/>
            <a:ext cx="2870639" cy="365125"/>
          </a:xfrm>
        </p:spPr>
        <p:txBody>
          <a:bodyPr/>
          <a:lstStyle/>
          <a:p>
            <a:r>
              <a:rPr lang="es-ES" dirty="0" err="1">
                <a:solidFill>
                  <a:srgbClr val="CC023B"/>
                </a:solidFill>
                <a:latin typeface="Avenir Roman" panose="02000503020000020003" pitchFamily="2" charset="0"/>
              </a:rPr>
              <a:t>The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relevance</a:t>
            </a:r>
            <a:r>
              <a:rPr lang="es-ES" dirty="0">
                <a:solidFill>
                  <a:srgbClr val="CC023B"/>
                </a:solidFill>
                <a:latin typeface="Avenir Roman" panose="02000503020000020003" pitchFamily="2" charset="0"/>
              </a:rPr>
              <a:t> of </a:t>
            </a:r>
            <a:r>
              <a:rPr lang="es-ES" dirty="0" err="1">
                <a:solidFill>
                  <a:srgbClr val="CC023B"/>
                </a:solidFill>
                <a:latin typeface="Avenir Roman" panose="02000503020000020003" pitchFamily="2" charset="0"/>
              </a:rPr>
              <a:t>language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for</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mathematics</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education</a:t>
            </a:r>
            <a:endParaRPr lang="es-ES_tradnl" dirty="0">
              <a:solidFill>
                <a:srgbClr val="CC023B"/>
              </a:solidFill>
              <a:latin typeface="Avenir Roman" panose="02000503020000020003" pitchFamily="2" charset="0"/>
            </a:endParaRPr>
          </a:p>
        </p:txBody>
      </p:sp>
      <p:sp>
        <p:nvSpPr>
          <p:cNvPr id="5" name="Tijdelijke aanduiding voor dianummer 4">
            <a:extLst>
              <a:ext uri="{FF2B5EF4-FFF2-40B4-BE49-F238E27FC236}">
                <a16:creationId xmlns="" xmlns:a16="http://schemas.microsoft.com/office/drawing/2014/main" id="{4CC4DEB5-1A5C-2440-A00B-354B8AD8F84C}"/>
              </a:ext>
            </a:extLst>
          </p:cNvPr>
          <p:cNvSpPr>
            <a:spLocks noGrp="1"/>
          </p:cNvSpPr>
          <p:nvPr>
            <p:ph type="sldNum" sz="quarter" idx="11"/>
          </p:nvPr>
        </p:nvSpPr>
        <p:spPr/>
        <p:txBody>
          <a:bodyPr/>
          <a:lstStyle/>
          <a:p>
            <a:r>
              <a:rPr lang="es-ES_tradnl" sz="1200">
                <a:latin typeface="Avenir Roman" panose="02000503020000020003" pitchFamily="2" charset="0"/>
              </a:rPr>
              <a:t>|  </a:t>
            </a:r>
            <a:fld id="{9DD0088F-7E4A-9C4B-9ED2-72FAF1293163}" type="slidenum">
              <a:rPr lang="es-ES_tradnl" smtClean="0">
                <a:latin typeface="Avenir Roman" panose="02000503020000020003" pitchFamily="2" charset="0"/>
              </a:rPr>
              <a:pPr/>
              <a:t>16</a:t>
            </a:fld>
            <a:endParaRPr lang="es-ES_tradnl">
              <a:latin typeface="Avenir Roman" panose="02000503020000020003" pitchFamily="2" charset="0"/>
            </a:endParaRPr>
          </a:p>
        </p:txBody>
      </p:sp>
    </p:spTree>
    <p:extLst>
      <p:ext uri="{BB962C8B-B14F-4D97-AF65-F5344CB8AC3E}">
        <p14:creationId xmlns:p14="http://schemas.microsoft.com/office/powerpoint/2010/main" val="2830868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F9D0A05-0813-6C42-9013-8CFE982DE8A7}"/>
              </a:ext>
            </a:extLst>
          </p:cNvPr>
          <p:cNvSpPr>
            <a:spLocks noGrp="1"/>
          </p:cNvSpPr>
          <p:nvPr>
            <p:ph type="title"/>
          </p:nvPr>
        </p:nvSpPr>
        <p:spPr/>
        <p:txBody>
          <a:bodyPr/>
          <a:lstStyle/>
          <a:p>
            <a:r>
              <a:rPr lang="nl-NL" err="1">
                <a:latin typeface="Avenir Roman" panose="02000503020000020003" pitchFamily="2" charset="0"/>
              </a:rPr>
              <a:t>Homework</a:t>
            </a:r>
            <a:r>
              <a:rPr lang="nl-NL">
                <a:latin typeface="Avenir Roman" panose="02000503020000020003" pitchFamily="2" charset="0"/>
              </a:rPr>
              <a:t> </a:t>
            </a:r>
          </a:p>
        </p:txBody>
      </p:sp>
      <p:sp>
        <p:nvSpPr>
          <p:cNvPr id="3" name="Tijdelijke aanduiding voor inhoud 2">
            <a:extLst>
              <a:ext uri="{FF2B5EF4-FFF2-40B4-BE49-F238E27FC236}">
                <a16:creationId xmlns="" xmlns:a16="http://schemas.microsoft.com/office/drawing/2014/main" id="{0D848114-F39D-6046-A9DF-133CCF98650C}"/>
              </a:ext>
            </a:extLst>
          </p:cNvPr>
          <p:cNvSpPr>
            <a:spLocks noGrp="1"/>
          </p:cNvSpPr>
          <p:nvPr>
            <p:ph idx="1"/>
          </p:nvPr>
        </p:nvSpPr>
        <p:spPr/>
        <p:txBody>
          <a:bodyPr>
            <a:normAutofit/>
          </a:bodyPr>
          <a:lstStyle/>
          <a:p>
            <a:r>
              <a:rPr lang="en-US" dirty="0">
                <a:latin typeface="Avenir Roman" panose="02000503020000020003" pitchFamily="2" charset="0"/>
              </a:rPr>
              <a:t>Read an article on language-sensitive mathematics education  (see list with references)</a:t>
            </a:r>
          </a:p>
          <a:p>
            <a:pPr marL="0" indent="0">
              <a:buNone/>
            </a:pPr>
            <a:endParaRPr lang="en-US" dirty="0">
              <a:latin typeface="Avenir Roman" panose="02000503020000020003" pitchFamily="2" charset="0"/>
            </a:endParaRPr>
          </a:p>
          <a:p>
            <a:r>
              <a:rPr lang="en-US" dirty="0">
                <a:latin typeface="Avenir Roman" panose="02000503020000020003" pitchFamily="2" charset="0"/>
              </a:rPr>
              <a:t>Write a paragraph of about 300-500 words based on this article in which you make clear how you could make your own mathematics lessons more language-sensitive. </a:t>
            </a:r>
            <a:endParaRPr lang="nl-NL" dirty="0">
              <a:latin typeface="Avenir Roman" panose="02000503020000020003" pitchFamily="2" charset="0"/>
            </a:endParaRPr>
          </a:p>
        </p:txBody>
      </p:sp>
      <p:sp>
        <p:nvSpPr>
          <p:cNvPr id="4" name="Tijdelijke aanduiding voor voettekst 3">
            <a:extLst>
              <a:ext uri="{FF2B5EF4-FFF2-40B4-BE49-F238E27FC236}">
                <a16:creationId xmlns="" xmlns:a16="http://schemas.microsoft.com/office/drawing/2014/main" id="{4DC09350-DF3D-B44A-A3A0-99B0685FCECE}"/>
              </a:ext>
            </a:extLst>
          </p:cNvPr>
          <p:cNvSpPr>
            <a:spLocks noGrp="1"/>
          </p:cNvSpPr>
          <p:nvPr>
            <p:ph type="ftr" sz="quarter" idx="10"/>
          </p:nvPr>
        </p:nvSpPr>
        <p:spPr>
          <a:xfrm>
            <a:off x="5602014" y="78468"/>
            <a:ext cx="2818087" cy="365125"/>
          </a:xfrm>
        </p:spPr>
        <p:txBody>
          <a:bodyPr/>
          <a:lstStyle/>
          <a:p>
            <a:r>
              <a:rPr lang="es-ES" dirty="0" err="1">
                <a:solidFill>
                  <a:srgbClr val="CC023B"/>
                </a:solidFill>
                <a:latin typeface="Avenir Roman" panose="02000503020000020003" pitchFamily="2" charset="0"/>
              </a:rPr>
              <a:t>The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relevance</a:t>
            </a:r>
            <a:r>
              <a:rPr lang="es-ES" dirty="0">
                <a:solidFill>
                  <a:srgbClr val="CC023B"/>
                </a:solidFill>
                <a:latin typeface="Avenir Roman" panose="02000503020000020003" pitchFamily="2" charset="0"/>
              </a:rPr>
              <a:t> of </a:t>
            </a:r>
            <a:r>
              <a:rPr lang="es-ES" dirty="0" err="1">
                <a:solidFill>
                  <a:srgbClr val="CC023B"/>
                </a:solidFill>
                <a:latin typeface="Avenir Roman" panose="02000503020000020003" pitchFamily="2" charset="0"/>
              </a:rPr>
              <a:t>language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for</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mathematics</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education</a:t>
            </a:r>
            <a:endParaRPr lang="es-ES_tradnl" dirty="0">
              <a:solidFill>
                <a:srgbClr val="CC023B"/>
              </a:solidFill>
              <a:latin typeface="Avenir Roman" panose="02000503020000020003" pitchFamily="2" charset="0"/>
            </a:endParaRPr>
          </a:p>
        </p:txBody>
      </p:sp>
      <p:sp>
        <p:nvSpPr>
          <p:cNvPr id="5" name="Tijdelijke aanduiding voor dianummer 4">
            <a:extLst>
              <a:ext uri="{FF2B5EF4-FFF2-40B4-BE49-F238E27FC236}">
                <a16:creationId xmlns="" xmlns:a16="http://schemas.microsoft.com/office/drawing/2014/main" id="{DD8FFE20-1AA5-1C4A-BEF2-83273A7E773E}"/>
              </a:ext>
            </a:extLst>
          </p:cNvPr>
          <p:cNvSpPr>
            <a:spLocks noGrp="1"/>
          </p:cNvSpPr>
          <p:nvPr>
            <p:ph type="sldNum" sz="quarter" idx="11"/>
          </p:nvPr>
        </p:nvSpPr>
        <p:spPr/>
        <p:txBody>
          <a:bodyPr/>
          <a:lstStyle/>
          <a:p>
            <a:r>
              <a:rPr lang="es-ES_tradnl" sz="1200">
                <a:latin typeface="Avenir Roman" panose="02000503020000020003" pitchFamily="2" charset="0"/>
              </a:rPr>
              <a:t>|  </a:t>
            </a:r>
            <a:fld id="{9DD0088F-7E4A-9C4B-9ED2-72FAF1293163}" type="slidenum">
              <a:rPr lang="es-ES_tradnl" smtClean="0">
                <a:latin typeface="Avenir Roman" panose="02000503020000020003" pitchFamily="2" charset="0"/>
              </a:rPr>
              <a:pPr/>
              <a:t>17</a:t>
            </a:fld>
            <a:endParaRPr lang="es-ES_tradnl">
              <a:latin typeface="Avenir Roman" panose="02000503020000020003" pitchFamily="2" charset="0"/>
            </a:endParaRPr>
          </a:p>
        </p:txBody>
      </p:sp>
    </p:spTree>
    <p:extLst>
      <p:ext uri="{BB962C8B-B14F-4D97-AF65-F5344CB8AC3E}">
        <p14:creationId xmlns:p14="http://schemas.microsoft.com/office/powerpoint/2010/main" val="1499168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45ACB45-02E5-FF48-9B45-969A47824C45}"/>
              </a:ext>
            </a:extLst>
          </p:cNvPr>
          <p:cNvSpPr>
            <a:spLocks noGrp="1"/>
          </p:cNvSpPr>
          <p:nvPr>
            <p:ph type="ctrTitle"/>
          </p:nvPr>
        </p:nvSpPr>
        <p:spPr/>
        <p:txBody>
          <a:bodyPr/>
          <a:lstStyle/>
          <a:p>
            <a:r>
              <a:rPr lang="en-US">
                <a:latin typeface="Avenir Roman" panose="02000503020000020003" pitchFamily="2" charset="0"/>
              </a:rPr>
              <a:t>Background: language and mathematics education</a:t>
            </a:r>
            <a:r>
              <a:rPr lang="nl-NL">
                <a:latin typeface="Avenir Roman" panose="02000503020000020003" pitchFamily="2" charset="0"/>
              </a:rPr>
              <a:t> </a:t>
            </a:r>
          </a:p>
        </p:txBody>
      </p:sp>
      <p:sp>
        <p:nvSpPr>
          <p:cNvPr id="3" name="Ondertitel 2">
            <a:extLst>
              <a:ext uri="{FF2B5EF4-FFF2-40B4-BE49-F238E27FC236}">
                <a16:creationId xmlns="" xmlns:a16="http://schemas.microsoft.com/office/drawing/2014/main" id="{68359F00-27E5-3045-88AC-2A829554EF84}"/>
              </a:ext>
            </a:extLst>
          </p:cNvPr>
          <p:cNvSpPr>
            <a:spLocks noGrp="1"/>
          </p:cNvSpPr>
          <p:nvPr>
            <p:ph type="subTitle" idx="1"/>
          </p:nvPr>
        </p:nvSpPr>
        <p:spPr/>
        <p:txBody>
          <a:bodyPr/>
          <a:lstStyle/>
          <a:p>
            <a:r>
              <a:rPr lang="en-US">
                <a:latin typeface="Avenir Roman" panose="02000503020000020003" pitchFamily="2" charset="0"/>
              </a:rPr>
              <a:t>Activity 2.2  </a:t>
            </a:r>
          </a:p>
          <a:p>
            <a:r>
              <a:rPr lang="en-US" err="1">
                <a:latin typeface="Avenir Roman" panose="02000503020000020003" pitchFamily="2" charset="0"/>
              </a:rPr>
              <a:t>Analysing</a:t>
            </a:r>
            <a:r>
              <a:rPr lang="en-US">
                <a:latin typeface="Avenir Roman" panose="02000503020000020003" pitchFamily="2" charset="0"/>
              </a:rPr>
              <a:t> a textbook problem</a:t>
            </a:r>
            <a:endParaRPr lang="nl-NL">
              <a:latin typeface="Avenir Roman" panose="02000503020000020003" pitchFamily="2" charset="0"/>
            </a:endParaRPr>
          </a:p>
        </p:txBody>
      </p:sp>
      <p:pic>
        <p:nvPicPr>
          <p:cNvPr id="4" name="Afbeelding 3">
            <a:extLst>
              <a:ext uri="{FF2B5EF4-FFF2-40B4-BE49-F238E27FC236}">
                <a16:creationId xmlns="" xmlns:a16="http://schemas.microsoft.com/office/drawing/2014/main" id="{99AC9288-0D40-A94B-9929-A1D647CDF1BD}"/>
              </a:ext>
            </a:extLst>
          </p:cNvPr>
          <p:cNvPicPr/>
          <p:nvPr/>
        </p:nvPicPr>
        <p:blipFill>
          <a:blip r:embed="rId2"/>
          <a:stretch>
            <a:fillRect/>
          </a:stretch>
        </p:blipFill>
        <p:spPr>
          <a:xfrm>
            <a:off x="3605212" y="4782094"/>
            <a:ext cx="470535" cy="466725"/>
          </a:xfrm>
          <a:prstGeom prst="rect">
            <a:avLst/>
          </a:prstGeom>
        </p:spPr>
      </p:pic>
      <p:pic>
        <p:nvPicPr>
          <p:cNvPr id="5" name="Imagen 42" descr="/Users/antquearm/Desktop/IncluSMe icons/Icons as JPEG/4-4.jpg">
            <a:extLst>
              <a:ext uri="{FF2B5EF4-FFF2-40B4-BE49-F238E27FC236}">
                <a16:creationId xmlns="" xmlns:a16="http://schemas.microsoft.com/office/drawing/2014/main" id="{2EE3D533-7CFB-7845-A6CB-6F87AD956B1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500" y="4762500"/>
            <a:ext cx="467995" cy="467995"/>
          </a:xfrm>
          <a:prstGeom prst="rect">
            <a:avLst/>
          </a:prstGeom>
          <a:noFill/>
          <a:ln>
            <a:noFill/>
          </a:ln>
        </p:spPr>
      </p:pic>
      <p:pic>
        <p:nvPicPr>
          <p:cNvPr id="6" name="Afbeelding 5">
            <a:extLst>
              <a:ext uri="{FF2B5EF4-FFF2-40B4-BE49-F238E27FC236}">
                <a16:creationId xmlns="" xmlns:a16="http://schemas.microsoft.com/office/drawing/2014/main" id="{A31F6D57-E7CD-9D42-9B7F-D7597EFA1D54}"/>
              </a:ext>
            </a:extLst>
          </p:cNvPr>
          <p:cNvPicPr/>
          <p:nvPr/>
        </p:nvPicPr>
        <p:blipFill>
          <a:blip r:embed="rId4"/>
          <a:stretch>
            <a:fillRect/>
          </a:stretch>
        </p:blipFill>
        <p:spPr>
          <a:xfrm>
            <a:off x="4833122" y="4752159"/>
            <a:ext cx="475615" cy="471805"/>
          </a:xfrm>
          <a:prstGeom prst="rect">
            <a:avLst/>
          </a:prstGeom>
        </p:spPr>
      </p:pic>
      <p:pic>
        <p:nvPicPr>
          <p:cNvPr id="8" name="Imagen 22" descr="/Users/antquearm/Desktop/IncluSMe icons/Icons as JPEG/3-5a.jpg">
            <a:extLst>
              <a:ext uri="{FF2B5EF4-FFF2-40B4-BE49-F238E27FC236}">
                <a16:creationId xmlns="" xmlns:a16="http://schemas.microsoft.com/office/drawing/2014/main" id="{AC4284F9-B8F8-AF46-98D5-C7141181036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7202" y="4752159"/>
            <a:ext cx="467995" cy="467995"/>
          </a:xfrm>
          <a:prstGeom prst="rect">
            <a:avLst/>
          </a:prstGeom>
          <a:noFill/>
          <a:ln>
            <a:noFill/>
          </a:ln>
        </p:spPr>
      </p:pic>
    </p:spTree>
    <p:extLst>
      <p:ext uri="{BB962C8B-B14F-4D97-AF65-F5344CB8AC3E}">
        <p14:creationId xmlns:p14="http://schemas.microsoft.com/office/powerpoint/2010/main" val="2171935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EF09296-8FB7-2F4B-AA1C-95C892590380}"/>
              </a:ext>
            </a:extLst>
          </p:cNvPr>
          <p:cNvSpPr>
            <a:spLocks noGrp="1"/>
          </p:cNvSpPr>
          <p:nvPr>
            <p:ph type="title"/>
          </p:nvPr>
        </p:nvSpPr>
        <p:spPr/>
        <p:txBody>
          <a:bodyPr/>
          <a:lstStyle/>
          <a:p>
            <a:r>
              <a:rPr lang="en-GB" dirty="0">
                <a:latin typeface="Avenir Roman" panose="02000503020000020003" pitchFamily="2" charset="0"/>
              </a:rPr>
              <a:t>The washing-powder problem (see worksheet)</a:t>
            </a:r>
          </a:p>
        </p:txBody>
      </p:sp>
      <p:sp>
        <p:nvSpPr>
          <p:cNvPr id="3" name="Tijdelijke aanduiding voor inhoud 2">
            <a:extLst>
              <a:ext uri="{FF2B5EF4-FFF2-40B4-BE49-F238E27FC236}">
                <a16:creationId xmlns="" xmlns:a16="http://schemas.microsoft.com/office/drawing/2014/main" id="{6E101F53-6C15-804F-98B4-19AF5AE07FCD}"/>
              </a:ext>
            </a:extLst>
          </p:cNvPr>
          <p:cNvSpPr>
            <a:spLocks noGrp="1"/>
          </p:cNvSpPr>
          <p:nvPr>
            <p:ph idx="1"/>
          </p:nvPr>
        </p:nvSpPr>
        <p:spPr/>
        <p:txBody>
          <a:bodyPr/>
          <a:lstStyle/>
          <a:p>
            <a:pPr marL="514350" indent="-514350">
              <a:buFont typeface="+mj-lt"/>
              <a:buAutoNum type="alphaLcPeriod"/>
            </a:pPr>
            <a:r>
              <a:rPr lang="en" sz="2000" dirty="0">
                <a:latin typeface="Avenir Roman" panose="02000503020000020003" pitchFamily="2" charset="0"/>
              </a:rPr>
              <a:t>With every washing you use 1 measuring cup of washing-powder. </a:t>
            </a:r>
            <a:br>
              <a:rPr lang="en" sz="2000" dirty="0">
                <a:latin typeface="Avenir Roman" panose="02000503020000020003" pitchFamily="2" charset="0"/>
              </a:rPr>
            </a:br>
            <a:r>
              <a:rPr lang="en" sz="2000" dirty="0">
                <a:latin typeface="Avenir Roman" panose="02000503020000020003" pitchFamily="2" charset="0"/>
              </a:rPr>
              <a:t>How many washings can you do with 1 pack of washing-powder?</a:t>
            </a:r>
          </a:p>
          <a:p>
            <a:pPr marL="514350" indent="-514350">
              <a:buFont typeface="+mj-lt"/>
              <a:buAutoNum type="alphaLcPeriod"/>
            </a:pPr>
            <a:r>
              <a:rPr lang="en" sz="2000" dirty="0">
                <a:latin typeface="Avenir Roman" panose="02000503020000020003" pitchFamily="2" charset="0"/>
              </a:rPr>
              <a:t>If the clothing is very dirty you need 1 ½ cup per wash. </a:t>
            </a:r>
            <a:br>
              <a:rPr lang="en" sz="2000" dirty="0">
                <a:latin typeface="Avenir Roman" panose="02000503020000020003" pitchFamily="2" charset="0"/>
              </a:rPr>
            </a:br>
            <a:r>
              <a:rPr lang="en" sz="2000" dirty="0">
                <a:latin typeface="Avenir Roman" panose="02000503020000020003" pitchFamily="2" charset="0"/>
              </a:rPr>
              <a:t>How many ml is that? And how many grams?</a:t>
            </a:r>
          </a:p>
          <a:p>
            <a:pPr marL="514350" indent="-514350">
              <a:buFont typeface="+mj-lt"/>
              <a:buAutoNum type="alphaLcPeriod"/>
            </a:pPr>
            <a:r>
              <a:rPr lang="en" sz="2000" dirty="0">
                <a:latin typeface="Avenir Roman" panose="02000503020000020003" pitchFamily="2" charset="0"/>
              </a:rPr>
              <a:t>How often can you clean extra filthy laundry with 1 pack of washing-powder?</a:t>
            </a:r>
          </a:p>
          <a:p>
            <a:endParaRPr lang="en-GB" dirty="0">
              <a:latin typeface="Avenir Roman" panose="02000503020000020003" pitchFamily="2" charset="0"/>
            </a:endParaRPr>
          </a:p>
        </p:txBody>
      </p:sp>
      <p:sp>
        <p:nvSpPr>
          <p:cNvPr id="4" name="Tijdelijke aanduiding voor voettekst 3">
            <a:extLst>
              <a:ext uri="{FF2B5EF4-FFF2-40B4-BE49-F238E27FC236}">
                <a16:creationId xmlns="" xmlns:a16="http://schemas.microsoft.com/office/drawing/2014/main" id="{CED42D5F-820B-4F41-8908-85B0DFF3F859}"/>
              </a:ext>
            </a:extLst>
          </p:cNvPr>
          <p:cNvSpPr>
            <a:spLocks noGrp="1"/>
          </p:cNvSpPr>
          <p:nvPr>
            <p:ph type="ftr" sz="quarter" idx="10"/>
          </p:nvPr>
        </p:nvSpPr>
        <p:spPr>
          <a:xfrm>
            <a:off x="5623034" y="78468"/>
            <a:ext cx="2797067" cy="365125"/>
          </a:xfrm>
        </p:spPr>
        <p:txBody>
          <a:bodyPr/>
          <a:lstStyle/>
          <a:p>
            <a:r>
              <a:rPr lang="es-ES" dirty="0" err="1">
                <a:solidFill>
                  <a:srgbClr val="CC023B"/>
                </a:solidFill>
                <a:latin typeface="Avenir Roman" panose="02000503020000020003" pitchFamily="2" charset="0"/>
              </a:rPr>
              <a:t>The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relevance</a:t>
            </a:r>
            <a:r>
              <a:rPr lang="es-ES" dirty="0">
                <a:solidFill>
                  <a:srgbClr val="CC023B"/>
                </a:solidFill>
                <a:latin typeface="Avenir Roman" panose="02000503020000020003" pitchFamily="2" charset="0"/>
              </a:rPr>
              <a:t> of </a:t>
            </a:r>
            <a:r>
              <a:rPr lang="es-ES" dirty="0" err="1">
                <a:solidFill>
                  <a:srgbClr val="CC023B"/>
                </a:solidFill>
                <a:latin typeface="Avenir Roman" panose="02000503020000020003" pitchFamily="2" charset="0"/>
              </a:rPr>
              <a:t>language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for</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mathematics</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education</a:t>
            </a:r>
            <a:endParaRPr lang="es-ES_tradnl" dirty="0">
              <a:solidFill>
                <a:srgbClr val="CC023B"/>
              </a:solidFill>
              <a:latin typeface="Avenir Roman" panose="02000503020000020003" pitchFamily="2" charset="0"/>
            </a:endParaRPr>
          </a:p>
        </p:txBody>
      </p:sp>
      <p:sp>
        <p:nvSpPr>
          <p:cNvPr id="5" name="Tijdelijke aanduiding voor dianummer 4">
            <a:extLst>
              <a:ext uri="{FF2B5EF4-FFF2-40B4-BE49-F238E27FC236}">
                <a16:creationId xmlns="" xmlns:a16="http://schemas.microsoft.com/office/drawing/2014/main" id="{9B43BB08-9DF2-494E-A258-39D027144FFD}"/>
              </a:ext>
            </a:extLst>
          </p:cNvPr>
          <p:cNvSpPr>
            <a:spLocks noGrp="1"/>
          </p:cNvSpPr>
          <p:nvPr>
            <p:ph type="sldNum" sz="quarter" idx="11"/>
          </p:nvPr>
        </p:nvSpPr>
        <p:spPr/>
        <p:txBody>
          <a:bodyPr/>
          <a:lstStyle/>
          <a:p>
            <a:r>
              <a:rPr lang="es-ES_tradnl" sz="1200"/>
              <a:t>|  </a:t>
            </a:r>
            <a:fld id="{9DD0088F-7E4A-9C4B-9ED2-72FAF1293163}" type="slidenum">
              <a:rPr lang="es-ES_tradnl" smtClean="0"/>
              <a:pPr/>
              <a:t>19</a:t>
            </a:fld>
            <a:endParaRPr lang="es-ES_tradnl"/>
          </a:p>
        </p:txBody>
      </p:sp>
      <p:pic>
        <p:nvPicPr>
          <p:cNvPr id="6" name="Picture 4" descr="image002">
            <a:extLst>
              <a:ext uri="{FF2B5EF4-FFF2-40B4-BE49-F238E27FC236}">
                <a16:creationId xmlns="" xmlns:a16="http://schemas.microsoft.com/office/drawing/2014/main" id="{802D7DD3-7C78-F04B-B72F-ED424C8507C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6469" y="3679689"/>
            <a:ext cx="6381116" cy="2529205"/>
          </a:xfrm>
          <a:prstGeom prst="rect">
            <a:avLst/>
          </a:prstGeom>
          <a:noFill/>
          <a:ln>
            <a:noFill/>
          </a:ln>
        </p:spPr>
      </p:pic>
    </p:spTree>
    <p:extLst>
      <p:ext uri="{BB962C8B-B14F-4D97-AF65-F5344CB8AC3E}">
        <p14:creationId xmlns:p14="http://schemas.microsoft.com/office/powerpoint/2010/main" val="54953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0B0FDF48-0567-FB4F-A7F4-C15C2700C3DA}"/>
              </a:ext>
            </a:extLst>
          </p:cNvPr>
          <p:cNvSpPr>
            <a:spLocks noGrp="1"/>
          </p:cNvSpPr>
          <p:nvPr>
            <p:ph type="ctrTitle"/>
          </p:nvPr>
        </p:nvSpPr>
        <p:spPr>
          <a:xfrm>
            <a:off x="743539" y="2236787"/>
            <a:ext cx="7772400" cy="1470025"/>
          </a:xfrm>
        </p:spPr>
        <p:txBody>
          <a:bodyPr/>
          <a:lstStyle/>
          <a:p>
            <a:r>
              <a:rPr lang="en-US" dirty="0"/>
              <a:t>Overview</a:t>
            </a:r>
            <a:endParaRPr lang="nl-NL" dirty="0"/>
          </a:p>
        </p:txBody>
      </p:sp>
    </p:spTree>
    <p:extLst>
      <p:ext uri="{BB962C8B-B14F-4D97-AF65-F5344CB8AC3E}">
        <p14:creationId xmlns:p14="http://schemas.microsoft.com/office/powerpoint/2010/main" val="3878728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5B82F1A-5345-A649-A1BA-873F6BF8079F}"/>
              </a:ext>
            </a:extLst>
          </p:cNvPr>
          <p:cNvSpPr>
            <a:spLocks noGrp="1"/>
          </p:cNvSpPr>
          <p:nvPr>
            <p:ph type="title"/>
          </p:nvPr>
        </p:nvSpPr>
        <p:spPr/>
        <p:txBody>
          <a:bodyPr>
            <a:normAutofit fontScale="90000"/>
          </a:bodyPr>
          <a:lstStyle/>
          <a:p>
            <a:r>
              <a:rPr lang="en-GB" dirty="0">
                <a:latin typeface="Avenir Roman" panose="02000503020000020003" pitchFamily="2" charset="0"/>
              </a:rPr>
              <a:t>Types of language in the washing powder problem</a:t>
            </a:r>
          </a:p>
        </p:txBody>
      </p:sp>
      <p:sp>
        <p:nvSpPr>
          <p:cNvPr id="3" name="Tijdelijke aanduiding voor inhoud 2">
            <a:extLst>
              <a:ext uri="{FF2B5EF4-FFF2-40B4-BE49-F238E27FC236}">
                <a16:creationId xmlns="" xmlns:a16="http://schemas.microsoft.com/office/drawing/2014/main" id="{EA99777B-25A4-8349-937F-CA8FAEB7B1BC}"/>
              </a:ext>
            </a:extLst>
          </p:cNvPr>
          <p:cNvSpPr>
            <a:spLocks noGrp="1"/>
          </p:cNvSpPr>
          <p:nvPr>
            <p:ph idx="1"/>
          </p:nvPr>
        </p:nvSpPr>
        <p:spPr/>
        <p:txBody>
          <a:bodyPr>
            <a:normAutofit/>
          </a:bodyPr>
          <a:lstStyle/>
          <a:p>
            <a:r>
              <a:rPr lang="en" sz="2400" dirty="0">
                <a:latin typeface="Avenir Roman" panose="02000503020000020003" pitchFamily="2" charset="0"/>
              </a:rPr>
              <a:t>General academic language: measuring cup, about/roughly</a:t>
            </a:r>
          </a:p>
          <a:p>
            <a:r>
              <a:rPr lang="en" sz="2400" dirty="0">
                <a:latin typeface="Avenir Roman" panose="02000503020000020003" pitchFamily="2" charset="0"/>
              </a:rPr>
              <a:t>Mathematical language: 100 g., 150 ml., 4kg.</a:t>
            </a:r>
          </a:p>
          <a:p>
            <a:r>
              <a:rPr lang="en" sz="2400" dirty="0">
                <a:latin typeface="Avenir Roman" panose="02000503020000020003" pitchFamily="2" charset="0"/>
              </a:rPr>
              <a:t>Everyday language: washing powder, pack, extra dirty.</a:t>
            </a:r>
          </a:p>
          <a:p>
            <a:r>
              <a:rPr lang="en" sz="2400" dirty="0">
                <a:latin typeface="Avenir Roman" panose="02000503020000020003" pitchFamily="2" charset="0"/>
              </a:rPr>
              <a:t>Formulations: If the clothing is very dirty you need 1 ½ cup per washing.</a:t>
            </a:r>
          </a:p>
          <a:p>
            <a:endParaRPr lang="en" dirty="0">
              <a:latin typeface="Avenir Roman" panose="02000503020000020003" pitchFamily="2" charset="0"/>
            </a:endParaRPr>
          </a:p>
          <a:p>
            <a:endParaRPr lang="nl-NL" dirty="0">
              <a:latin typeface="Avenir Roman" panose="02000503020000020003" pitchFamily="2" charset="0"/>
            </a:endParaRPr>
          </a:p>
        </p:txBody>
      </p:sp>
      <p:sp>
        <p:nvSpPr>
          <p:cNvPr id="4" name="Tijdelijke aanduiding voor voettekst 3">
            <a:extLst>
              <a:ext uri="{FF2B5EF4-FFF2-40B4-BE49-F238E27FC236}">
                <a16:creationId xmlns="" xmlns:a16="http://schemas.microsoft.com/office/drawing/2014/main" id="{A062A0DC-5F88-9841-AAA6-0DD84BDAE700}"/>
              </a:ext>
            </a:extLst>
          </p:cNvPr>
          <p:cNvSpPr>
            <a:spLocks noGrp="1"/>
          </p:cNvSpPr>
          <p:nvPr>
            <p:ph type="ftr" sz="quarter" idx="10"/>
          </p:nvPr>
        </p:nvSpPr>
        <p:spPr>
          <a:xfrm>
            <a:off x="5602014" y="78468"/>
            <a:ext cx="2818087" cy="365125"/>
          </a:xfrm>
        </p:spPr>
        <p:txBody>
          <a:bodyPr/>
          <a:lstStyle/>
          <a:p>
            <a:r>
              <a:rPr lang="es-ES" dirty="0" err="1">
                <a:solidFill>
                  <a:srgbClr val="CC023B"/>
                </a:solidFill>
                <a:latin typeface="Avenir Roman" panose="02000503020000020003" pitchFamily="2" charset="0"/>
              </a:rPr>
              <a:t>The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relevance</a:t>
            </a:r>
            <a:r>
              <a:rPr lang="es-ES" dirty="0">
                <a:solidFill>
                  <a:srgbClr val="CC023B"/>
                </a:solidFill>
                <a:latin typeface="Avenir Roman" panose="02000503020000020003" pitchFamily="2" charset="0"/>
              </a:rPr>
              <a:t> of </a:t>
            </a:r>
            <a:r>
              <a:rPr lang="es-ES" dirty="0" err="1">
                <a:solidFill>
                  <a:srgbClr val="CC023B"/>
                </a:solidFill>
                <a:latin typeface="Avenir Roman" panose="02000503020000020003" pitchFamily="2" charset="0"/>
              </a:rPr>
              <a:t>language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for</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mathematics</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education</a:t>
            </a:r>
            <a:endParaRPr lang="es-ES_tradnl" dirty="0">
              <a:solidFill>
                <a:srgbClr val="CC023B"/>
              </a:solidFill>
              <a:latin typeface="Avenir Roman" panose="02000503020000020003" pitchFamily="2" charset="0"/>
            </a:endParaRPr>
          </a:p>
        </p:txBody>
      </p:sp>
      <p:sp>
        <p:nvSpPr>
          <p:cNvPr id="5" name="Tijdelijke aanduiding voor dianummer 4">
            <a:extLst>
              <a:ext uri="{FF2B5EF4-FFF2-40B4-BE49-F238E27FC236}">
                <a16:creationId xmlns="" xmlns:a16="http://schemas.microsoft.com/office/drawing/2014/main" id="{3A8C0A61-D822-E441-9236-7CA4B6854A0C}"/>
              </a:ext>
            </a:extLst>
          </p:cNvPr>
          <p:cNvSpPr>
            <a:spLocks noGrp="1"/>
          </p:cNvSpPr>
          <p:nvPr>
            <p:ph type="sldNum" sz="quarter" idx="11"/>
          </p:nvPr>
        </p:nvSpPr>
        <p:spPr/>
        <p:txBody>
          <a:bodyPr/>
          <a:lstStyle/>
          <a:p>
            <a:r>
              <a:rPr lang="es-ES_tradnl" sz="1200">
                <a:latin typeface="Avenir Roman" panose="02000503020000020003" pitchFamily="2" charset="0"/>
              </a:rPr>
              <a:t>|  </a:t>
            </a:r>
            <a:fld id="{9DD0088F-7E4A-9C4B-9ED2-72FAF1293163}" type="slidenum">
              <a:rPr lang="es-ES_tradnl" smtClean="0">
                <a:latin typeface="Avenir Roman" panose="02000503020000020003" pitchFamily="2" charset="0"/>
              </a:rPr>
              <a:pPr/>
              <a:t>20</a:t>
            </a:fld>
            <a:endParaRPr lang="es-ES_tradnl">
              <a:latin typeface="Avenir Roman" panose="02000503020000020003" pitchFamily="2" charset="0"/>
            </a:endParaRPr>
          </a:p>
        </p:txBody>
      </p:sp>
      <p:pic>
        <p:nvPicPr>
          <p:cNvPr id="6" name="Picture 4" descr="image002">
            <a:extLst>
              <a:ext uri="{FF2B5EF4-FFF2-40B4-BE49-F238E27FC236}">
                <a16:creationId xmlns="" xmlns:a16="http://schemas.microsoft.com/office/drawing/2014/main" id="{D3CA8E90-D60F-C44A-8967-C1C4A14AA687}"/>
              </a:ext>
            </a:extLst>
          </p:cNvPr>
          <p:cNvPicPr>
            <a:picLocks noChangeAspect="1" noChangeArrowheads="1"/>
          </p:cNvPicPr>
          <p:nvPr/>
        </p:nvPicPr>
        <p:blipFill>
          <a:blip r:embed="rId2" cstate="print"/>
          <a:srcRect/>
          <a:stretch>
            <a:fillRect/>
          </a:stretch>
        </p:blipFill>
        <p:spPr bwMode="auto">
          <a:xfrm>
            <a:off x="457200" y="4213387"/>
            <a:ext cx="8507288" cy="2549525"/>
          </a:xfrm>
          <a:prstGeom prst="rect">
            <a:avLst/>
          </a:prstGeom>
          <a:noFill/>
        </p:spPr>
      </p:pic>
    </p:spTree>
    <p:extLst>
      <p:ext uri="{BB962C8B-B14F-4D97-AF65-F5344CB8AC3E}">
        <p14:creationId xmlns:p14="http://schemas.microsoft.com/office/powerpoint/2010/main" val="4060588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5B82F1A-5345-A649-A1BA-873F6BF8079F}"/>
              </a:ext>
            </a:extLst>
          </p:cNvPr>
          <p:cNvSpPr>
            <a:spLocks noGrp="1"/>
          </p:cNvSpPr>
          <p:nvPr>
            <p:ph type="title"/>
          </p:nvPr>
        </p:nvSpPr>
        <p:spPr/>
        <p:txBody>
          <a:bodyPr>
            <a:normAutofit/>
          </a:bodyPr>
          <a:lstStyle/>
          <a:p>
            <a:r>
              <a:rPr lang="en-GB" dirty="0">
                <a:latin typeface="Avenir Roman" panose="02000503020000020003" pitchFamily="2" charset="0"/>
              </a:rPr>
              <a:t>Potential difficulties of students</a:t>
            </a:r>
          </a:p>
        </p:txBody>
      </p:sp>
      <p:sp>
        <p:nvSpPr>
          <p:cNvPr id="3" name="Tijdelijke aanduiding voor inhoud 2">
            <a:extLst>
              <a:ext uri="{FF2B5EF4-FFF2-40B4-BE49-F238E27FC236}">
                <a16:creationId xmlns="" xmlns:a16="http://schemas.microsoft.com/office/drawing/2014/main" id="{EA99777B-25A4-8349-937F-CA8FAEB7B1BC}"/>
              </a:ext>
            </a:extLst>
          </p:cNvPr>
          <p:cNvSpPr>
            <a:spLocks noGrp="1"/>
          </p:cNvSpPr>
          <p:nvPr>
            <p:ph idx="1"/>
          </p:nvPr>
        </p:nvSpPr>
        <p:spPr/>
        <p:txBody>
          <a:bodyPr>
            <a:normAutofit fontScale="92500" lnSpcReduction="10000"/>
          </a:bodyPr>
          <a:lstStyle/>
          <a:p>
            <a:r>
              <a:rPr lang="en-GB" dirty="0">
                <a:latin typeface="Avenir Roman" panose="02000503020000020003" pitchFamily="2" charset="0"/>
              </a:rPr>
              <a:t>The context:</a:t>
            </a:r>
          </a:p>
          <a:p>
            <a:pPr lvl="1"/>
            <a:r>
              <a:rPr lang="en-GB" dirty="0">
                <a:latin typeface="Avenir Roman" panose="02000503020000020003" pitchFamily="2" charset="0"/>
              </a:rPr>
              <a:t>the pack of washing powder </a:t>
            </a:r>
          </a:p>
          <a:p>
            <a:pPr lvl="1"/>
            <a:r>
              <a:rPr lang="en-GB" dirty="0">
                <a:latin typeface="Avenir Roman" panose="02000503020000020003" pitchFamily="2" charset="0"/>
              </a:rPr>
              <a:t>the measuring cup </a:t>
            </a:r>
          </a:p>
          <a:p>
            <a:r>
              <a:rPr lang="en-GB" dirty="0">
                <a:latin typeface="Avenir Roman" panose="02000503020000020003" pitchFamily="2" charset="0"/>
              </a:rPr>
              <a:t>They do not know:</a:t>
            </a:r>
          </a:p>
          <a:p>
            <a:pPr lvl="1"/>
            <a:r>
              <a:rPr lang="en-GB" dirty="0">
                <a:latin typeface="Avenir Roman" panose="02000503020000020003" pitchFamily="2" charset="0"/>
              </a:rPr>
              <a:t>words: washing, laundry, per </a:t>
            </a:r>
          </a:p>
          <a:p>
            <a:pPr lvl="1"/>
            <a:r>
              <a:rPr lang="en-GB" dirty="0">
                <a:latin typeface="Avenir Roman" panose="02000503020000020003" pitchFamily="2" charset="0"/>
              </a:rPr>
              <a:t>the measuring cup </a:t>
            </a:r>
          </a:p>
          <a:p>
            <a:pPr lvl="1"/>
            <a:r>
              <a:rPr lang="en-GB" dirty="0">
                <a:latin typeface="Avenir Roman" panose="02000503020000020003" pitchFamily="2" charset="0"/>
              </a:rPr>
              <a:t>measurement units like g and ml</a:t>
            </a:r>
          </a:p>
          <a:p>
            <a:pPr lvl="1"/>
            <a:r>
              <a:rPr lang="en-GB" dirty="0">
                <a:latin typeface="Avenir Roman" panose="02000503020000020003" pitchFamily="2" charset="0"/>
              </a:rPr>
              <a:t>that the formulation ‘very dirty’ is the same as ‘extra filthy laundry’.</a:t>
            </a:r>
          </a:p>
          <a:p>
            <a:r>
              <a:rPr lang="en-GB" dirty="0">
                <a:latin typeface="Avenir Roman" panose="02000503020000020003" pitchFamily="2" charset="0"/>
              </a:rPr>
              <a:t>They do not realise that they need the ‘4 kilo’ on the pack to answer the questions.</a:t>
            </a:r>
          </a:p>
          <a:p>
            <a:endParaRPr lang="en" dirty="0">
              <a:latin typeface="Avenir Roman" panose="02000503020000020003" pitchFamily="2" charset="0"/>
            </a:endParaRPr>
          </a:p>
          <a:p>
            <a:endParaRPr lang="en" dirty="0">
              <a:latin typeface="Avenir Roman" panose="02000503020000020003" pitchFamily="2" charset="0"/>
            </a:endParaRPr>
          </a:p>
          <a:p>
            <a:endParaRPr lang="nl-NL" dirty="0">
              <a:latin typeface="Avenir Roman" panose="02000503020000020003" pitchFamily="2" charset="0"/>
            </a:endParaRPr>
          </a:p>
        </p:txBody>
      </p:sp>
      <p:sp>
        <p:nvSpPr>
          <p:cNvPr id="4" name="Tijdelijke aanduiding voor voettekst 3">
            <a:extLst>
              <a:ext uri="{FF2B5EF4-FFF2-40B4-BE49-F238E27FC236}">
                <a16:creationId xmlns="" xmlns:a16="http://schemas.microsoft.com/office/drawing/2014/main" id="{A062A0DC-5F88-9841-AAA6-0DD84BDAE700}"/>
              </a:ext>
            </a:extLst>
          </p:cNvPr>
          <p:cNvSpPr>
            <a:spLocks noGrp="1"/>
          </p:cNvSpPr>
          <p:nvPr>
            <p:ph type="ftr" sz="quarter" idx="10"/>
          </p:nvPr>
        </p:nvSpPr>
        <p:spPr>
          <a:xfrm>
            <a:off x="5633546" y="78468"/>
            <a:ext cx="2786556" cy="365125"/>
          </a:xfrm>
        </p:spPr>
        <p:txBody>
          <a:bodyPr/>
          <a:lstStyle/>
          <a:p>
            <a:r>
              <a:rPr lang="es-ES" dirty="0" err="1">
                <a:solidFill>
                  <a:srgbClr val="CC023B"/>
                </a:solidFill>
                <a:latin typeface="Avenir Roman" panose="02000503020000020003" pitchFamily="2" charset="0"/>
              </a:rPr>
              <a:t>The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relevance</a:t>
            </a:r>
            <a:r>
              <a:rPr lang="es-ES" dirty="0">
                <a:solidFill>
                  <a:srgbClr val="CC023B"/>
                </a:solidFill>
                <a:latin typeface="Avenir Roman" panose="02000503020000020003" pitchFamily="2" charset="0"/>
              </a:rPr>
              <a:t> of </a:t>
            </a:r>
            <a:r>
              <a:rPr lang="es-ES" dirty="0" err="1">
                <a:solidFill>
                  <a:srgbClr val="CC023B"/>
                </a:solidFill>
                <a:latin typeface="Avenir Roman" panose="02000503020000020003" pitchFamily="2" charset="0"/>
              </a:rPr>
              <a:t>language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for</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mathematics</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education</a:t>
            </a:r>
            <a:endParaRPr lang="es-ES_tradnl" dirty="0">
              <a:solidFill>
                <a:srgbClr val="CC023B"/>
              </a:solidFill>
              <a:latin typeface="Avenir Roman" panose="02000503020000020003" pitchFamily="2" charset="0"/>
            </a:endParaRPr>
          </a:p>
        </p:txBody>
      </p:sp>
      <p:sp>
        <p:nvSpPr>
          <p:cNvPr id="5" name="Tijdelijke aanduiding voor dianummer 4">
            <a:extLst>
              <a:ext uri="{FF2B5EF4-FFF2-40B4-BE49-F238E27FC236}">
                <a16:creationId xmlns="" xmlns:a16="http://schemas.microsoft.com/office/drawing/2014/main" id="{3A8C0A61-D822-E441-9236-7CA4B6854A0C}"/>
              </a:ext>
            </a:extLst>
          </p:cNvPr>
          <p:cNvSpPr>
            <a:spLocks noGrp="1"/>
          </p:cNvSpPr>
          <p:nvPr>
            <p:ph type="sldNum" sz="quarter" idx="11"/>
          </p:nvPr>
        </p:nvSpPr>
        <p:spPr/>
        <p:txBody>
          <a:bodyPr/>
          <a:lstStyle/>
          <a:p>
            <a:r>
              <a:rPr lang="es-ES_tradnl" sz="1200">
                <a:latin typeface="Avenir Roman" panose="02000503020000020003" pitchFamily="2" charset="0"/>
              </a:rPr>
              <a:t>|  </a:t>
            </a:r>
            <a:fld id="{9DD0088F-7E4A-9C4B-9ED2-72FAF1293163}" type="slidenum">
              <a:rPr lang="es-ES_tradnl" smtClean="0">
                <a:latin typeface="Avenir Roman" panose="02000503020000020003" pitchFamily="2" charset="0"/>
              </a:rPr>
              <a:pPr/>
              <a:t>21</a:t>
            </a:fld>
            <a:endParaRPr lang="es-ES_tradnl">
              <a:latin typeface="Avenir Roman" panose="02000503020000020003" pitchFamily="2" charset="0"/>
            </a:endParaRPr>
          </a:p>
        </p:txBody>
      </p:sp>
    </p:spTree>
    <p:extLst>
      <p:ext uri="{BB962C8B-B14F-4D97-AF65-F5344CB8AC3E}">
        <p14:creationId xmlns:p14="http://schemas.microsoft.com/office/powerpoint/2010/main" val="3668527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45ACB45-02E5-FF48-9B45-969A47824C45}"/>
              </a:ext>
            </a:extLst>
          </p:cNvPr>
          <p:cNvSpPr>
            <a:spLocks noGrp="1"/>
          </p:cNvSpPr>
          <p:nvPr>
            <p:ph type="ctrTitle"/>
          </p:nvPr>
        </p:nvSpPr>
        <p:spPr/>
        <p:txBody>
          <a:bodyPr/>
          <a:lstStyle/>
          <a:p>
            <a:r>
              <a:rPr lang="en-US">
                <a:latin typeface="Avenir Roman" panose="02000503020000020003" pitchFamily="2" charset="0"/>
              </a:rPr>
              <a:t>Background: language and mathematics education</a:t>
            </a:r>
            <a:r>
              <a:rPr lang="nl-NL">
                <a:latin typeface="Avenir Roman" panose="02000503020000020003" pitchFamily="2" charset="0"/>
              </a:rPr>
              <a:t> </a:t>
            </a:r>
          </a:p>
        </p:txBody>
      </p:sp>
      <p:sp>
        <p:nvSpPr>
          <p:cNvPr id="3" name="Ondertitel 2">
            <a:extLst>
              <a:ext uri="{FF2B5EF4-FFF2-40B4-BE49-F238E27FC236}">
                <a16:creationId xmlns="" xmlns:a16="http://schemas.microsoft.com/office/drawing/2014/main" id="{68359F00-27E5-3045-88AC-2A829554EF84}"/>
              </a:ext>
            </a:extLst>
          </p:cNvPr>
          <p:cNvSpPr>
            <a:spLocks noGrp="1"/>
          </p:cNvSpPr>
          <p:nvPr>
            <p:ph type="subTitle" idx="1"/>
          </p:nvPr>
        </p:nvSpPr>
        <p:spPr/>
        <p:txBody>
          <a:bodyPr/>
          <a:lstStyle/>
          <a:p>
            <a:r>
              <a:rPr lang="en-US">
                <a:latin typeface="Avenir Roman" panose="02000503020000020003" pitchFamily="2" charset="0"/>
              </a:rPr>
              <a:t>Activity 2.3  </a:t>
            </a:r>
          </a:p>
          <a:p>
            <a:r>
              <a:rPr lang="en-US">
                <a:latin typeface="Avenir Roman" panose="02000503020000020003" pitchFamily="2" charset="0"/>
              </a:rPr>
              <a:t>The role of the teacher: scaffolding language </a:t>
            </a:r>
            <a:endParaRPr lang="nl-NL">
              <a:latin typeface="Avenir Roman" panose="02000503020000020003" pitchFamily="2" charset="0"/>
            </a:endParaRPr>
          </a:p>
        </p:txBody>
      </p:sp>
      <p:pic>
        <p:nvPicPr>
          <p:cNvPr id="4" name="Afbeelding 3">
            <a:extLst>
              <a:ext uri="{FF2B5EF4-FFF2-40B4-BE49-F238E27FC236}">
                <a16:creationId xmlns="" xmlns:a16="http://schemas.microsoft.com/office/drawing/2014/main" id="{829E0AD3-557F-8445-8644-9862FFD44CD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600994" y="4782093"/>
            <a:ext cx="474345" cy="470535"/>
          </a:xfrm>
          <a:prstGeom prst="rect">
            <a:avLst/>
          </a:prstGeom>
        </p:spPr>
      </p:pic>
      <p:pic>
        <p:nvPicPr>
          <p:cNvPr id="5" name="Afbeelding 4">
            <a:extLst>
              <a:ext uri="{FF2B5EF4-FFF2-40B4-BE49-F238E27FC236}">
                <a16:creationId xmlns="" xmlns:a16="http://schemas.microsoft.com/office/drawing/2014/main" id="{665D659F-BFD1-6B4F-82A1-45E44AB7CCDB}"/>
              </a:ext>
            </a:extLst>
          </p:cNvPr>
          <p:cNvPicPr/>
          <p:nvPr/>
        </p:nvPicPr>
        <p:blipFill>
          <a:blip r:embed="rId3"/>
          <a:stretch>
            <a:fillRect/>
          </a:stretch>
        </p:blipFill>
        <p:spPr>
          <a:xfrm>
            <a:off x="4088402" y="4775562"/>
            <a:ext cx="470535" cy="466725"/>
          </a:xfrm>
          <a:prstGeom prst="rect">
            <a:avLst/>
          </a:prstGeom>
        </p:spPr>
      </p:pic>
      <p:pic>
        <p:nvPicPr>
          <p:cNvPr id="6" name="Imagen 49" descr="/Users/antquearm/Desktop/IncluSMe icons/Icons as JPEG/4-4.jpg">
            <a:extLst>
              <a:ext uri="{FF2B5EF4-FFF2-40B4-BE49-F238E27FC236}">
                <a16:creationId xmlns="" xmlns:a16="http://schemas.microsoft.com/office/drawing/2014/main" id="{F63DCC08-4D71-1145-8E8D-C85DE6CF610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774292"/>
            <a:ext cx="467995" cy="467995"/>
          </a:xfrm>
          <a:prstGeom prst="rect">
            <a:avLst/>
          </a:prstGeom>
          <a:noFill/>
          <a:ln>
            <a:noFill/>
          </a:ln>
        </p:spPr>
      </p:pic>
      <p:pic>
        <p:nvPicPr>
          <p:cNvPr id="7" name="Imagen 22" descr="/Users/antquearm/Desktop/IncluSMe icons/Icons as JPEG/3-5a.jpg">
            <a:extLst>
              <a:ext uri="{FF2B5EF4-FFF2-40B4-BE49-F238E27FC236}">
                <a16:creationId xmlns="" xmlns:a16="http://schemas.microsoft.com/office/drawing/2014/main" id="{973C91DB-2C3D-7342-884B-F64EE111F68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3560" y="4774291"/>
            <a:ext cx="467995" cy="467995"/>
          </a:xfrm>
          <a:prstGeom prst="rect">
            <a:avLst/>
          </a:prstGeom>
          <a:noFill/>
          <a:ln>
            <a:noFill/>
          </a:ln>
        </p:spPr>
      </p:pic>
    </p:spTree>
    <p:extLst>
      <p:ext uri="{BB962C8B-B14F-4D97-AF65-F5344CB8AC3E}">
        <p14:creationId xmlns:p14="http://schemas.microsoft.com/office/powerpoint/2010/main" val="1046518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9D30026-E73E-6146-BFDA-BE14B61C07B2}"/>
              </a:ext>
            </a:extLst>
          </p:cNvPr>
          <p:cNvSpPr>
            <a:spLocks noGrp="1"/>
          </p:cNvSpPr>
          <p:nvPr>
            <p:ph type="title"/>
          </p:nvPr>
        </p:nvSpPr>
        <p:spPr/>
        <p:txBody>
          <a:bodyPr/>
          <a:lstStyle/>
          <a:p>
            <a:r>
              <a:rPr lang="en-GB" dirty="0">
                <a:latin typeface="Avenir Roman" panose="02000503020000020003" pitchFamily="2" charset="0"/>
              </a:rPr>
              <a:t>Seven scaffolding strategies</a:t>
            </a:r>
          </a:p>
        </p:txBody>
      </p:sp>
      <p:sp>
        <p:nvSpPr>
          <p:cNvPr id="4" name="Tijdelijke aanduiding voor voettekst 3">
            <a:extLst>
              <a:ext uri="{FF2B5EF4-FFF2-40B4-BE49-F238E27FC236}">
                <a16:creationId xmlns="" xmlns:a16="http://schemas.microsoft.com/office/drawing/2014/main" id="{A983FB6E-4522-CA4C-8F6A-3826B69D324E}"/>
              </a:ext>
            </a:extLst>
          </p:cNvPr>
          <p:cNvSpPr>
            <a:spLocks noGrp="1"/>
          </p:cNvSpPr>
          <p:nvPr>
            <p:ph type="ftr" sz="quarter" idx="10"/>
          </p:nvPr>
        </p:nvSpPr>
        <p:spPr>
          <a:xfrm>
            <a:off x="5591504" y="78468"/>
            <a:ext cx="2828598" cy="365125"/>
          </a:xfrm>
        </p:spPr>
        <p:txBody>
          <a:bodyPr/>
          <a:lstStyle/>
          <a:p>
            <a:r>
              <a:rPr lang="es-ES" dirty="0" err="1">
                <a:solidFill>
                  <a:srgbClr val="CC023B"/>
                </a:solidFill>
                <a:latin typeface="Avenir Roman" panose="02000503020000020003" pitchFamily="2" charset="0"/>
              </a:rPr>
              <a:t>The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relevance</a:t>
            </a:r>
            <a:r>
              <a:rPr lang="es-ES" dirty="0">
                <a:solidFill>
                  <a:srgbClr val="CC023B"/>
                </a:solidFill>
                <a:latin typeface="Avenir Roman" panose="02000503020000020003" pitchFamily="2" charset="0"/>
              </a:rPr>
              <a:t> of </a:t>
            </a:r>
            <a:r>
              <a:rPr lang="es-ES" dirty="0" err="1">
                <a:solidFill>
                  <a:srgbClr val="CC023B"/>
                </a:solidFill>
                <a:latin typeface="Avenir Roman" panose="02000503020000020003" pitchFamily="2" charset="0"/>
              </a:rPr>
              <a:t>language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for</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mathematics</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education</a:t>
            </a:r>
            <a:endParaRPr lang="es-ES_tradnl" dirty="0">
              <a:solidFill>
                <a:srgbClr val="CC023B"/>
              </a:solidFill>
              <a:latin typeface="Avenir Roman" panose="02000503020000020003" pitchFamily="2" charset="0"/>
            </a:endParaRPr>
          </a:p>
        </p:txBody>
      </p:sp>
      <p:sp>
        <p:nvSpPr>
          <p:cNvPr id="5" name="Tijdelijke aanduiding voor dianummer 4">
            <a:extLst>
              <a:ext uri="{FF2B5EF4-FFF2-40B4-BE49-F238E27FC236}">
                <a16:creationId xmlns="" xmlns:a16="http://schemas.microsoft.com/office/drawing/2014/main" id="{E793DFB2-7887-1349-98AE-B292E0916BAE}"/>
              </a:ext>
            </a:extLst>
          </p:cNvPr>
          <p:cNvSpPr>
            <a:spLocks noGrp="1"/>
          </p:cNvSpPr>
          <p:nvPr>
            <p:ph type="sldNum" sz="quarter" idx="11"/>
          </p:nvPr>
        </p:nvSpPr>
        <p:spPr/>
        <p:txBody>
          <a:bodyPr/>
          <a:lstStyle/>
          <a:p>
            <a:r>
              <a:rPr lang="es-ES_tradnl" sz="1200">
                <a:latin typeface="Avenir Roman" panose="02000503020000020003" pitchFamily="2" charset="0"/>
              </a:rPr>
              <a:t>|  </a:t>
            </a:r>
            <a:fld id="{9DD0088F-7E4A-9C4B-9ED2-72FAF1293163}" type="slidenum">
              <a:rPr lang="es-ES_tradnl" smtClean="0">
                <a:latin typeface="Avenir Roman" panose="02000503020000020003" pitchFamily="2" charset="0"/>
              </a:rPr>
              <a:pPr/>
              <a:t>23</a:t>
            </a:fld>
            <a:endParaRPr lang="es-ES_tradnl">
              <a:latin typeface="Avenir Roman" panose="02000503020000020003" pitchFamily="2" charset="0"/>
            </a:endParaRPr>
          </a:p>
        </p:txBody>
      </p:sp>
      <p:pic>
        <p:nvPicPr>
          <p:cNvPr id="6" name="Tijdelijke aanduiding voor inhoud 9">
            <a:extLst>
              <a:ext uri="{FF2B5EF4-FFF2-40B4-BE49-F238E27FC236}">
                <a16:creationId xmlns="" xmlns:a16="http://schemas.microsoft.com/office/drawing/2014/main" id="{3743E6C2-425B-D749-886B-18819B45A352}"/>
              </a:ext>
            </a:extLst>
          </p:cNvPr>
          <p:cNvPicPr>
            <a:picLocks/>
          </p:cNvPicPr>
          <p:nvPr/>
        </p:nvPicPr>
        <p:blipFill>
          <a:blip r:embed="rId2"/>
          <a:stretch>
            <a:fillRect/>
          </a:stretch>
        </p:blipFill>
        <p:spPr>
          <a:xfrm>
            <a:off x="314325" y="1682293"/>
            <a:ext cx="8372475" cy="3935705"/>
          </a:xfrm>
          <a:prstGeom prst="rect">
            <a:avLst/>
          </a:prstGeom>
        </p:spPr>
      </p:pic>
    </p:spTree>
    <p:extLst>
      <p:ext uri="{BB962C8B-B14F-4D97-AF65-F5344CB8AC3E}">
        <p14:creationId xmlns:p14="http://schemas.microsoft.com/office/powerpoint/2010/main" val="1365314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CEDF905-80E0-DB42-A9AD-898C1874FEFB}"/>
              </a:ext>
            </a:extLst>
          </p:cNvPr>
          <p:cNvSpPr>
            <a:spLocks noGrp="1"/>
          </p:cNvSpPr>
          <p:nvPr>
            <p:ph type="title"/>
          </p:nvPr>
        </p:nvSpPr>
        <p:spPr/>
        <p:txBody>
          <a:bodyPr/>
          <a:lstStyle/>
          <a:p>
            <a:r>
              <a:rPr lang="en-GB" dirty="0">
                <a:latin typeface="Avenir Roman" panose="02000503020000020003" pitchFamily="2" charset="0"/>
              </a:rPr>
              <a:t>Task (see worksheet)</a:t>
            </a:r>
          </a:p>
        </p:txBody>
      </p:sp>
      <p:sp>
        <p:nvSpPr>
          <p:cNvPr id="3" name="Tijdelijke aanduiding voor inhoud 2">
            <a:extLst>
              <a:ext uri="{FF2B5EF4-FFF2-40B4-BE49-F238E27FC236}">
                <a16:creationId xmlns="" xmlns:a16="http://schemas.microsoft.com/office/drawing/2014/main" id="{2898FABA-DC7B-AC44-AAE9-0219C42EF606}"/>
              </a:ext>
            </a:extLst>
          </p:cNvPr>
          <p:cNvSpPr>
            <a:spLocks noGrp="1"/>
          </p:cNvSpPr>
          <p:nvPr>
            <p:ph idx="1"/>
          </p:nvPr>
        </p:nvSpPr>
        <p:spPr/>
        <p:txBody>
          <a:bodyPr>
            <a:normAutofit lnSpcReduction="10000"/>
          </a:bodyPr>
          <a:lstStyle/>
          <a:p>
            <a:r>
              <a:rPr lang="en-US" dirty="0">
                <a:latin typeface="Avenir Roman" panose="02000503020000020003" pitchFamily="2" charset="0"/>
              </a:rPr>
              <a:t>Individually: Read the two fragments of teacher-student interactions on the worksheet and ‘score’ the teachers utterances according to the scaffolding strategies from the table.</a:t>
            </a:r>
          </a:p>
          <a:p>
            <a:endParaRPr lang="en-US" dirty="0">
              <a:latin typeface="Avenir Roman" panose="02000503020000020003" pitchFamily="2" charset="0"/>
            </a:endParaRPr>
          </a:p>
          <a:p>
            <a:r>
              <a:rPr lang="en-US" dirty="0">
                <a:latin typeface="Avenir Roman" panose="02000503020000020003" pitchFamily="2" charset="0"/>
              </a:rPr>
              <a:t>In pairs: Compare and discuss your ‘scoring’ of the scaffolding strategies.</a:t>
            </a:r>
          </a:p>
          <a:p>
            <a:endParaRPr lang="en-US" dirty="0">
              <a:latin typeface="Avenir Roman" panose="02000503020000020003" pitchFamily="2" charset="0"/>
            </a:endParaRPr>
          </a:p>
          <a:p>
            <a:r>
              <a:rPr lang="en-US" dirty="0">
                <a:latin typeface="Avenir Roman" panose="02000503020000020003" pitchFamily="2" charset="0"/>
              </a:rPr>
              <a:t>Whole group: which of these strategies do you use?</a:t>
            </a:r>
          </a:p>
          <a:p>
            <a:endParaRPr lang="en-US" dirty="0">
              <a:latin typeface="Avenir Roman" panose="02000503020000020003" pitchFamily="2" charset="0"/>
            </a:endParaRPr>
          </a:p>
          <a:p>
            <a:endParaRPr lang="en-GB" dirty="0">
              <a:latin typeface="Avenir Roman" panose="02000503020000020003" pitchFamily="2" charset="0"/>
            </a:endParaRPr>
          </a:p>
        </p:txBody>
      </p:sp>
      <p:sp>
        <p:nvSpPr>
          <p:cNvPr id="4" name="Tijdelijke aanduiding voor voettekst 3">
            <a:extLst>
              <a:ext uri="{FF2B5EF4-FFF2-40B4-BE49-F238E27FC236}">
                <a16:creationId xmlns="" xmlns:a16="http://schemas.microsoft.com/office/drawing/2014/main" id="{D45CFC8E-9637-724A-A372-DE08181EE49D}"/>
              </a:ext>
            </a:extLst>
          </p:cNvPr>
          <p:cNvSpPr>
            <a:spLocks noGrp="1"/>
          </p:cNvSpPr>
          <p:nvPr>
            <p:ph type="ftr" sz="quarter" idx="10"/>
          </p:nvPr>
        </p:nvSpPr>
        <p:spPr/>
        <p:txBody>
          <a:bodyPr/>
          <a:lstStyle/>
          <a:p>
            <a:r>
              <a:rPr lang="es-ES" dirty="0" err="1">
                <a:solidFill>
                  <a:srgbClr val="CC023B"/>
                </a:solidFill>
              </a:rPr>
              <a:t>The</a:t>
            </a:r>
            <a:r>
              <a:rPr lang="es-ES" dirty="0">
                <a:solidFill>
                  <a:srgbClr val="CC023B"/>
                </a:solidFill>
              </a:rPr>
              <a:t> </a:t>
            </a:r>
            <a:r>
              <a:rPr lang="es-ES" dirty="0" err="1">
                <a:solidFill>
                  <a:srgbClr val="CC023B"/>
                </a:solidFill>
              </a:rPr>
              <a:t>relevance</a:t>
            </a:r>
            <a:r>
              <a:rPr lang="es-ES" dirty="0">
                <a:solidFill>
                  <a:srgbClr val="CC023B"/>
                </a:solidFill>
              </a:rPr>
              <a:t> of </a:t>
            </a:r>
            <a:r>
              <a:rPr lang="es-ES" dirty="0" err="1">
                <a:solidFill>
                  <a:srgbClr val="CC023B"/>
                </a:solidFill>
              </a:rPr>
              <a:t>language</a:t>
            </a:r>
            <a:r>
              <a:rPr lang="es-ES" dirty="0">
                <a:solidFill>
                  <a:srgbClr val="CC023B"/>
                </a:solidFill>
              </a:rPr>
              <a:t> </a:t>
            </a:r>
            <a:r>
              <a:rPr lang="es-ES" dirty="0" err="1">
                <a:solidFill>
                  <a:srgbClr val="CC023B"/>
                </a:solidFill>
              </a:rPr>
              <a:t>for</a:t>
            </a:r>
            <a:r>
              <a:rPr lang="es-ES" dirty="0">
                <a:solidFill>
                  <a:srgbClr val="CC023B"/>
                </a:solidFill>
              </a:rPr>
              <a:t> </a:t>
            </a:r>
            <a:r>
              <a:rPr lang="es-ES" dirty="0" err="1">
                <a:solidFill>
                  <a:srgbClr val="CC023B"/>
                </a:solidFill>
              </a:rPr>
              <a:t>mathematics</a:t>
            </a:r>
            <a:r>
              <a:rPr lang="es-ES" dirty="0">
                <a:solidFill>
                  <a:srgbClr val="CC023B"/>
                </a:solidFill>
              </a:rPr>
              <a:t> </a:t>
            </a:r>
            <a:r>
              <a:rPr lang="es-ES" dirty="0" err="1">
                <a:solidFill>
                  <a:srgbClr val="CC023B"/>
                </a:solidFill>
              </a:rPr>
              <a:t>education</a:t>
            </a:r>
            <a:endParaRPr lang="es-ES_tradnl" dirty="0">
              <a:solidFill>
                <a:srgbClr val="CC023B"/>
              </a:solidFill>
            </a:endParaRPr>
          </a:p>
        </p:txBody>
      </p:sp>
      <p:sp>
        <p:nvSpPr>
          <p:cNvPr id="5" name="Tijdelijke aanduiding voor dianummer 4">
            <a:extLst>
              <a:ext uri="{FF2B5EF4-FFF2-40B4-BE49-F238E27FC236}">
                <a16:creationId xmlns="" xmlns:a16="http://schemas.microsoft.com/office/drawing/2014/main" id="{EA86F785-753D-DD43-86E5-3959025C6C96}"/>
              </a:ext>
            </a:extLst>
          </p:cNvPr>
          <p:cNvSpPr>
            <a:spLocks noGrp="1"/>
          </p:cNvSpPr>
          <p:nvPr>
            <p:ph type="sldNum" sz="quarter" idx="11"/>
          </p:nvPr>
        </p:nvSpPr>
        <p:spPr/>
        <p:txBody>
          <a:bodyPr/>
          <a:lstStyle/>
          <a:p>
            <a:r>
              <a:rPr lang="es-ES_tradnl" sz="1200"/>
              <a:t>|  </a:t>
            </a:r>
            <a:fld id="{9DD0088F-7E4A-9C4B-9ED2-72FAF1293163}" type="slidenum">
              <a:rPr lang="es-ES_tradnl" smtClean="0"/>
              <a:pPr/>
              <a:t>24</a:t>
            </a:fld>
            <a:endParaRPr lang="es-ES_tradnl"/>
          </a:p>
        </p:txBody>
      </p:sp>
    </p:spTree>
    <p:extLst>
      <p:ext uri="{BB962C8B-B14F-4D97-AF65-F5344CB8AC3E}">
        <p14:creationId xmlns:p14="http://schemas.microsoft.com/office/powerpoint/2010/main" val="1600404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F1D9E45-0777-3A4E-8B53-81BAFFC5AE4F}"/>
              </a:ext>
            </a:extLst>
          </p:cNvPr>
          <p:cNvSpPr>
            <a:spLocks noGrp="1"/>
          </p:cNvSpPr>
          <p:nvPr>
            <p:ph type="ctrTitle"/>
          </p:nvPr>
        </p:nvSpPr>
        <p:spPr/>
        <p:txBody>
          <a:bodyPr/>
          <a:lstStyle/>
          <a:p>
            <a:r>
              <a:rPr lang="en-US"/>
              <a:t>Connecting to practice</a:t>
            </a:r>
            <a:endParaRPr lang="nl-NL"/>
          </a:p>
        </p:txBody>
      </p:sp>
      <p:sp>
        <p:nvSpPr>
          <p:cNvPr id="3" name="Ondertitel 2">
            <a:extLst>
              <a:ext uri="{FF2B5EF4-FFF2-40B4-BE49-F238E27FC236}">
                <a16:creationId xmlns="" xmlns:a16="http://schemas.microsoft.com/office/drawing/2014/main" id="{38DC58C8-2F97-464F-9348-23538F2D85F3}"/>
              </a:ext>
            </a:extLst>
          </p:cNvPr>
          <p:cNvSpPr>
            <a:spLocks noGrp="1"/>
          </p:cNvSpPr>
          <p:nvPr>
            <p:ph type="subTitle" idx="1"/>
          </p:nvPr>
        </p:nvSpPr>
        <p:spPr/>
        <p:txBody>
          <a:bodyPr/>
          <a:lstStyle/>
          <a:p>
            <a:r>
              <a:rPr lang="en-US"/>
              <a:t>Activity 3.1  </a:t>
            </a:r>
          </a:p>
          <a:p>
            <a:r>
              <a:rPr lang="en-US"/>
              <a:t>Tools for supporting language</a:t>
            </a:r>
            <a:endParaRPr lang="nl-NL"/>
          </a:p>
        </p:txBody>
      </p:sp>
      <p:pic>
        <p:nvPicPr>
          <p:cNvPr id="4" name="Bildobjekt 22" descr="Macintosh HD:Users:annsaf:Desktop:IncluSMe:IncluSMe icons:Icons as PNG:4-3_group_work_3-grouping_class_.png">
            <a:extLst>
              <a:ext uri="{FF2B5EF4-FFF2-40B4-BE49-F238E27FC236}">
                <a16:creationId xmlns="" xmlns:a16="http://schemas.microsoft.com/office/drawing/2014/main" id="{47A304C9-2CAC-7645-9B32-79CBB610416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819" y="4716779"/>
            <a:ext cx="467995" cy="467995"/>
          </a:xfrm>
          <a:prstGeom prst="rect">
            <a:avLst/>
          </a:prstGeom>
          <a:noFill/>
          <a:ln>
            <a:noFill/>
          </a:ln>
        </p:spPr>
      </p:pic>
      <p:pic>
        <p:nvPicPr>
          <p:cNvPr id="5" name="Imagen 9" descr="/Users/antquearm/Desktop/IncluSMe icons/Icons as JPEG/3-5a.jpg">
            <a:extLst>
              <a:ext uri="{FF2B5EF4-FFF2-40B4-BE49-F238E27FC236}">
                <a16:creationId xmlns="" xmlns:a16="http://schemas.microsoft.com/office/drawing/2014/main" id="{CBBE7607-CFB3-2C4C-935A-789ABCD77E6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6184" y="4716779"/>
            <a:ext cx="467995" cy="467995"/>
          </a:xfrm>
          <a:prstGeom prst="rect">
            <a:avLst/>
          </a:prstGeom>
          <a:noFill/>
          <a:ln>
            <a:noFill/>
          </a:ln>
        </p:spPr>
      </p:pic>
      <p:pic>
        <p:nvPicPr>
          <p:cNvPr id="6" name="Afbeelding 5">
            <a:extLst>
              <a:ext uri="{FF2B5EF4-FFF2-40B4-BE49-F238E27FC236}">
                <a16:creationId xmlns="" xmlns:a16="http://schemas.microsoft.com/office/drawing/2014/main" id="{B93C7CFC-3D51-7648-8E9E-A3EDCF4544C2}"/>
              </a:ext>
            </a:extLst>
          </p:cNvPr>
          <p:cNvPicPr/>
          <p:nvPr/>
        </p:nvPicPr>
        <p:blipFill>
          <a:blip r:embed="rId4"/>
          <a:stretch>
            <a:fillRect/>
          </a:stretch>
        </p:blipFill>
        <p:spPr>
          <a:xfrm>
            <a:off x="4440867" y="4716779"/>
            <a:ext cx="475615" cy="471805"/>
          </a:xfrm>
          <a:prstGeom prst="rect">
            <a:avLst/>
          </a:prstGeom>
        </p:spPr>
      </p:pic>
    </p:spTree>
    <p:extLst>
      <p:ext uri="{BB962C8B-B14F-4D97-AF65-F5344CB8AC3E}">
        <p14:creationId xmlns:p14="http://schemas.microsoft.com/office/powerpoint/2010/main" val="3133356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BF01B11-C66E-7D44-BC2B-A55018BC2155}"/>
              </a:ext>
            </a:extLst>
          </p:cNvPr>
          <p:cNvSpPr>
            <a:spLocks noGrp="1"/>
          </p:cNvSpPr>
          <p:nvPr>
            <p:ph type="title"/>
          </p:nvPr>
        </p:nvSpPr>
        <p:spPr/>
        <p:txBody>
          <a:bodyPr/>
          <a:lstStyle/>
          <a:p>
            <a:r>
              <a:rPr lang="en-GB" dirty="0">
                <a:latin typeface="Avenir Roman" panose="02000503020000020003" pitchFamily="2" charset="0"/>
              </a:rPr>
              <a:t>See worksheet for activity 3.1</a:t>
            </a:r>
          </a:p>
        </p:txBody>
      </p:sp>
      <p:sp>
        <p:nvSpPr>
          <p:cNvPr id="3" name="Tijdelijke aanduiding voor inhoud 2">
            <a:extLst>
              <a:ext uri="{FF2B5EF4-FFF2-40B4-BE49-F238E27FC236}">
                <a16:creationId xmlns="" xmlns:a16="http://schemas.microsoft.com/office/drawing/2014/main" id="{73BA231F-6645-2141-9084-BFF5596D938B}"/>
              </a:ext>
            </a:extLst>
          </p:cNvPr>
          <p:cNvSpPr>
            <a:spLocks noGrp="1"/>
          </p:cNvSpPr>
          <p:nvPr>
            <p:ph idx="1"/>
          </p:nvPr>
        </p:nvSpPr>
        <p:spPr/>
        <p:txBody>
          <a:bodyPr/>
          <a:lstStyle/>
          <a:p>
            <a:r>
              <a:rPr lang="en-US" sz="2400" dirty="0">
                <a:latin typeface="Avenir Roman" panose="02000503020000020003" pitchFamily="2" charset="0"/>
              </a:rPr>
              <a:t>In small groups study the eight tools and activities that support language proficiency in mathematics lessons. </a:t>
            </a:r>
          </a:p>
          <a:p>
            <a:r>
              <a:rPr lang="en" sz="2400" dirty="0">
                <a:latin typeface="Avenir Roman" panose="02000503020000020003" pitchFamily="2" charset="0"/>
              </a:rPr>
              <a:t>Indicate how each tool  contributes to the development of language proficiency and to the development of mathematical understanding.  Try to generalize from the specific example to a more general use of the tool/activity</a:t>
            </a:r>
          </a:p>
          <a:p>
            <a:r>
              <a:rPr lang="en-US" sz="2400" dirty="0">
                <a:latin typeface="Avenir Roman" panose="02000503020000020003" pitchFamily="2" charset="0"/>
              </a:rPr>
              <a:t>Formulate a subject-specific language goals can be addressed using each of these activities. Give examples.</a:t>
            </a:r>
          </a:p>
          <a:p>
            <a:r>
              <a:rPr lang="en-US" sz="2400" dirty="0">
                <a:latin typeface="Avenir Roman" panose="02000503020000020003" pitchFamily="2" charset="0"/>
              </a:rPr>
              <a:t>Discuss your findings </a:t>
            </a:r>
            <a:endParaRPr lang="nl-NL" sz="2400" dirty="0">
              <a:latin typeface="Avenir Roman" panose="02000503020000020003" pitchFamily="2" charset="0"/>
            </a:endParaRPr>
          </a:p>
        </p:txBody>
      </p:sp>
      <p:sp>
        <p:nvSpPr>
          <p:cNvPr id="4" name="Tijdelijke aanduiding voor voettekst 3">
            <a:extLst>
              <a:ext uri="{FF2B5EF4-FFF2-40B4-BE49-F238E27FC236}">
                <a16:creationId xmlns="" xmlns:a16="http://schemas.microsoft.com/office/drawing/2014/main" id="{50BF3438-0325-AF47-AFAE-8007AD633B6D}"/>
              </a:ext>
            </a:extLst>
          </p:cNvPr>
          <p:cNvSpPr>
            <a:spLocks noGrp="1"/>
          </p:cNvSpPr>
          <p:nvPr>
            <p:ph type="ftr" sz="quarter" idx="10"/>
          </p:nvPr>
        </p:nvSpPr>
        <p:spPr>
          <a:xfrm>
            <a:off x="5580994" y="78468"/>
            <a:ext cx="2839108" cy="365125"/>
          </a:xfrm>
        </p:spPr>
        <p:txBody>
          <a:bodyPr/>
          <a:lstStyle/>
          <a:p>
            <a:r>
              <a:rPr lang="es-ES" dirty="0" err="1">
                <a:solidFill>
                  <a:srgbClr val="CC023B"/>
                </a:solidFill>
                <a:latin typeface="Avenir Roman" panose="02000503020000020003" pitchFamily="2" charset="0"/>
              </a:rPr>
              <a:t>The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relevance</a:t>
            </a:r>
            <a:r>
              <a:rPr lang="es-ES" dirty="0">
                <a:solidFill>
                  <a:srgbClr val="CC023B"/>
                </a:solidFill>
                <a:latin typeface="Avenir Roman" panose="02000503020000020003" pitchFamily="2" charset="0"/>
              </a:rPr>
              <a:t> of </a:t>
            </a:r>
            <a:r>
              <a:rPr lang="es-ES" dirty="0" err="1">
                <a:solidFill>
                  <a:srgbClr val="CC023B"/>
                </a:solidFill>
                <a:latin typeface="Avenir Roman" panose="02000503020000020003" pitchFamily="2" charset="0"/>
              </a:rPr>
              <a:t>language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for</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mathematics</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education</a:t>
            </a:r>
            <a:endParaRPr lang="es-ES_tradnl" dirty="0">
              <a:solidFill>
                <a:srgbClr val="CC023B"/>
              </a:solidFill>
              <a:latin typeface="Avenir Roman" panose="02000503020000020003" pitchFamily="2" charset="0"/>
            </a:endParaRPr>
          </a:p>
        </p:txBody>
      </p:sp>
      <p:sp>
        <p:nvSpPr>
          <p:cNvPr id="5" name="Tijdelijke aanduiding voor dianummer 4">
            <a:extLst>
              <a:ext uri="{FF2B5EF4-FFF2-40B4-BE49-F238E27FC236}">
                <a16:creationId xmlns="" xmlns:a16="http://schemas.microsoft.com/office/drawing/2014/main" id="{0EDAF59A-90C1-034D-BBCC-F872B640CCE3}"/>
              </a:ext>
            </a:extLst>
          </p:cNvPr>
          <p:cNvSpPr>
            <a:spLocks noGrp="1"/>
          </p:cNvSpPr>
          <p:nvPr>
            <p:ph type="sldNum" sz="quarter" idx="11"/>
          </p:nvPr>
        </p:nvSpPr>
        <p:spPr/>
        <p:txBody>
          <a:bodyPr/>
          <a:lstStyle/>
          <a:p>
            <a:r>
              <a:rPr lang="es-ES_tradnl" sz="1200"/>
              <a:t>|  </a:t>
            </a:r>
            <a:fld id="{9DD0088F-7E4A-9C4B-9ED2-72FAF1293163}" type="slidenum">
              <a:rPr lang="es-ES_tradnl" smtClean="0"/>
              <a:pPr/>
              <a:t>26</a:t>
            </a:fld>
            <a:endParaRPr lang="es-ES_tradnl"/>
          </a:p>
        </p:txBody>
      </p:sp>
    </p:spTree>
    <p:extLst>
      <p:ext uri="{BB962C8B-B14F-4D97-AF65-F5344CB8AC3E}">
        <p14:creationId xmlns:p14="http://schemas.microsoft.com/office/powerpoint/2010/main" val="2584676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12F88F5-B6C0-F144-95D8-DF69774902DB}"/>
              </a:ext>
            </a:extLst>
          </p:cNvPr>
          <p:cNvSpPr>
            <a:spLocks noGrp="1"/>
          </p:cNvSpPr>
          <p:nvPr>
            <p:ph type="title"/>
          </p:nvPr>
        </p:nvSpPr>
        <p:spPr/>
        <p:txBody>
          <a:bodyPr/>
          <a:lstStyle/>
          <a:p>
            <a:r>
              <a:rPr lang="en-GB" dirty="0"/>
              <a:t>Examples of mathematical language goals</a:t>
            </a:r>
          </a:p>
        </p:txBody>
      </p:sp>
      <p:sp>
        <p:nvSpPr>
          <p:cNvPr id="3" name="Tijdelijke aanduiding voor inhoud 2">
            <a:extLst>
              <a:ext uri="{FF2B5EF4-FFF2-40B4-BE49-F238E27FC236}">
                <a16:creationId xmlns="" xmlns:a16="http://schemas.microsoft.com/office/drawing/2014/main" id="{B4FF7E87-70B6-4D48-A904-4F9EF0A9506B}"/>
              </a:ext>
            </a:extLst>
          </p:cNvPr>
          <p:cNvSpPr>
            <a:spLocks noGrp="1"/>
          </p:cNvSpPr>
          <p:nvPr>
            <p:ph idx="1"/>
          </p:nvPr>
        </p:nvSpPr>
        <p:spPr/>
        <p:txBody>
          <a:bodyPr/>
          <a:lstStyle/>
          <a:p>
            <a:pPr marL="0" indent="0">
              <a:buNone/>
            </a:pPr>
            <a:r>
              <a:rPr lang="en-GB" dirty="0">
                <a:latin typeface="Avenir Roman" panose="02000503020000020003" pitchFamily="2" charset="0"/>
              </a:rPr>
              <a:t>List examples of goals from the group </a:t>
            </a:r>
          </a:p>
        </p:txBody>
      </p:sp>
      <p:sp>
        <p:nvSpPr>
          <p:cNvPr id="4" name="Tijdelijke aanduiding voor voettekst 3">
            <a:extLst>
              <a:ext uri="{FF2B5EF4-FFF2-40B4-BE49-F238E27FC236}">
                <a16:creationId xmlns="" xmlns:a16="http://schemas.microsoft.com/office/drawing/2014/main" id="{86D9B794-BC98-034C-8B35-0AB1EB99A4F4}"/>
              </a:ext>
            </a:extLst>
          </p:cNvPr>
          <p:cNvSpPr>
            <a:spLocks noGrp="1"/>
          </p:cNvSpPr>
          <p:nvPr>
            <p:ph type="ftr" sz="quarter" idx="10"/>
          </p:nvPr>
        </p:nvSpPr>
        <p:spPr>
          <a:xfrm>
            <a:off x="5612524" y="78468"/>
            <a:ext cx="2807577" cy="365125"/>
          </a:xfrm>
        </p:spPr>
        <p:txBody>
          <a:bodyPr/>
          <a:lstStyle/>
          <a:p>
            <a:r>
              <a:rPr lang="es-ES" dirty="0" err="1">
                <a:solidFill>
                  <a:srgbClr val="CC023B"/>
                </a:solidFill>
                <a:latin typeface="Avenir Roman" panose="02000503020000020003" pitchFamily="2" charset="0"/>
              </a:rPr>
              <a:t>The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relevance</a:t>
            </a:r>
            <a:r>
              <a:rPr lang="es-ES" dirty="0">
                <a:solidFill>
                  <a:srgbClr val="CC023B"/>
                </a:solidFill>
                <a:latin typeface="Avenir Roman" panose="02000503020000020003" pitchFamily="2" charset="0"/>
              </a:rPr>
              <a:t> of </a:t>
            </a:r>
            <a:r>
              <a:rPr lang="es-ES" dirty="0" err="1">
                <a:solidFill>
                  <a:srgbClr val="CC023B"/>
                </a:solidFill>
                <a:latin typeface="Avenir Roman" panose="02000503020000020003" pitchFamily="2" charset="0"/>
              </a:rPr>
              <a:t>language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for</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mathematics</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education</a:t>
            </a:r>
            <a:endParaRPr lang="es-ES_tradnl" dirty="0">
              <a:solidFill>
                <a:srgbClr val="CC023B"/>
              </a:solidFill>
              <a:latin typeface="Avenir Roman" panose="02000503020000020003" pitchFamily="2" charset="0"/>
            </a:endParaRPr>
          </a:p>
        </p:txBody>
      </p:sp>
      <p:sp>
        <p:nvSpPr>
          <p:cNvPr id="5" name="Tijdelijke aanduiding voor dianummer 4">
            <a:extLst>
              <a:ext uri="{FF2B5EF4-FFF2-40B4-BE49-F238E27FC236}">
                <a16:creationId xmlns="" xmlns:a16="http://schemas.microsoft.com/office/drawing/2014/main" id="{A88801E2-C847-6241-9723-99EB0CB0B9D7}"/>
              </a:ext>
            </a:extLst>
          </p:cNvPr>
          <p:cNvSpPr>
            <a:spLocks noGrp="1"/>
          </p:cNvSpPr>
          <p:nvPr>
            <p:ph type="sldNum" sz="quarter" idx="11"/>
          </p:nvPr>
        </p:nvSpPr>
        <p:spPr/>
        <p:txBody>
          <a:bodyPr/>
          <a:lstStyle/>
          <a:p>
            <a:r>
              <a:rPr lang="es-ES_tradnl" sz="1200"/>
              <a:t>|  </a:t>
            </a:r>
            <a:fld id="{9DD0088F-7E4A-9C4B-9ED2-72FAF1293163}" type="slidenum">
              <a:rPr lang="es-ES_tradnl" smtClean="0"/>
              <a:pPr/>
              <a:t>27</a:t>
            </a:fld>
            <a:endParaRPr lang="es-ES_tradnl"/>
          </a:p>
        </p:txBody>
      </p:sp>
    </p:spTree>
    <p:extLst>
      <p:ext uri="{BB962C8B-B14F-4D97-AF65-F5344CB8AC3E}">
        <p14:creationId xmlns:p14="http://schemas.microsoft.com/office/powerpoint/2010/main" val="3061235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FA203E8-D3DC-F049-AC05-367699670C65}"/>
              </a:ext>
            </a:extLst>
          </p:cNvPr>
          <p:cNvSpPr>
            <a:spLocks noGrp="1"/>
          </p:cNvSpPr>
          <p:nvPr>
            <p:ph type="ctrTitle"/>
          </p:nvPr>
        </p:nvSpPr>
        <p:spPr/>
        <p:txBody>
          <a:bodyPr/>
          <a:lstStyle/>
          <a:p>
            <a:r>
              <a:rPr lang="en-US"/>
              <a:t>Connecting to practice</a:t>
            </a:r>
            <a:endParaRPr lang="nl-NL"/>
          </a:p>
        </p:txBody>
      </p:sp>
      <p:sp>
        <p:nvSpPr>
          <p:cNvPr id="3" name="Ondertitel 2">
            <a:extLst>
              <a:ext uri="{FF2B5EF4-FFF2-40B4-BE49-F238E27FC236}">
                <a16:creationId xmlns="" xmlns:a16="http://schemas.microsoft.com/office/drawing/2014/main" id="{975D7297-B157-FF48-93DE-D0B8116DBEFD}"/>
              </a:ext>
            </a:extLst>
          </p:cNvPr>
          <p:cNvSpPr>
            <a:spLocks noGrp="1"/>
          </p:cNvSpPr>
          <p:nvPr>
            <p:ph type="subTitle" idx="1"/>
          </p:nvPr>
        </p:nvSpPr>
        <p:spPr/>
        <p:txBody>
          <a:bodyPr/>
          <a:lstStyle/>
          <a:p>
            <a:r>
              <a:rPr lang="en-US"/>
              <a:t>Activity 3.2. </a:t>
            </a:r>
          </a:p>
          <a:p>
            <a:r>
              <a:rPr lang="en-US"/>
              <a:t>Analyzing and redesigning a textbook lesson</a:t>
            </a:r>
          </a:p>
        </p:txBody>
      </p:sp>
      <p:pic>
        <p:nvPicPr>
          <p:cNvPr id="4" name="Imagen 5" descr="/Users/antquearm/Desktop/IncluSMe icons/Icons as JPEG/4-1.jpg">
            <a:extLst>
              <a:ext uri="{FF2B5EF4-FFF2-40B4-BE49-F238E27FC236}">
                <a16:creationId xmlns="" xmlns:a16="http://schemas.microsoft.com/office/drawing/2014/main" id="{E4A423E8-16BD-4F48-B567-2FEAC375E43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5729" y="4795521"/>
            <a:ext cx="467995" cy="467995"/>
          </a:xfrm>
          <a:prstGeom prst="rect">
            <a:avLst/>
          </a:prstGeom>
          <a:noFill/>
          <a:ln>
            <a:noFill/>
          </a:ln>
        </p:spPr>
      </p:pic>
      <p:pic>
        <p:nvPicPr>
          <p:cNvPr id="5" name="Afbeelding 4">
            <a:extLst>
              <a:ext uri="{FF2B5EF4-FFF2-40B4-BE49-F238E27FC236}">
                <a16:creationId xmlns="" xmlns:a16="http://schemas.microsoft.com/office/drawing/2014/main" id="{8AEF5B3B-9D3C-404D-A075-FD6AB032CD04}"/>
              </a:ext>
            </a:extLst>
          </p:cNvPr>
          <p:cNvPicPr/>
          <p:nvPr/>
        </p:nvPicPr>
        <p:blipFill>
          <a:blip r:embed="rId3">
            <a:extLst>
              <a:ext uri="{28A0092B-C50C-407E-A947-70E740481C1C}">
                <a14:useLocalDpi xmlns:a14="http://schemas.microsoft.com/office/drawing/2010/main" val="0"/>
              </a:ext>
            </a:extLst>
          </a:blip>
          <a:stretch>
            <a:fillRect/>
          </a:stretch>
        </p:blipFill>
        <p:spPr>
          <a:xfrm>
            <a:off x="3921286" y="4762500"/>
            <a:ext cx="514350" cy="534035"/>
          </a:xfrm>
          <a:prstGeom prst="rect">
            <a:avLst/>
          </a:prstGeom>
        </p:spPr>
      </p:pic>
      <p:pic>
        <p:nvPicPr>
          <p:cNvPr id="6" name="Afbeelding 5">
            <a:extLst>
              <a:ext uri="{FF2B5EF4-FFF2-40B4-BE49-F238E27FC236}">
                <a16:creationId xmlns="" xmlns:a16="http://schemas.microsoft.com/office/drawing/2014/main" id="{3CEC11C8-93DD-1145-AA61-0CE2AB6C8791}"/>
              </a:ext>
            </a:extLst>
          </p:cNvPr>
          <p:cNvPicPr/>
          <p:nvPr/>
        </p:nvPicPr>
        <p:blipFill>
          <a:blip r:embed="rId4"/>
          <a:stretch>
            <a:fillRect/>
          </a:stretch>
        </p:blipFill>
        <p:spPr>
          <a:xfrm>
            <a:off x="5141620" y="4786038"/>
            <a:ext cx="503555" cy="499110"/>
          </a:xfrm>
          <a:prstGeom prst="rect">
            <a:avLst/>
          </a:prstGeom>
        </p:spPr>
      </p:pic>
      <p:pic>
        <p:nvPicPr>
          <p:cNvPr id="7" name="Afbeelding 6">
            <a:extLst>
              <a:ext uri="{FF2B5EF4-FFF2-40B4-BE49-F238E27FC236}">
                <a16:creationId xmlns="" xmlns:a16="http://schemas.microsoft.com/office/drawing/2014/main" id="{5F94DBD5-FF4D-6642-A7E8-D41383BF79E0}"/>
              </a:ext>
            </a:extLst>
          </p:cNvPr>
          <p:cNvPicPr/>
          <p:nvPr/>
        </p:nvPicPr>
        <p:blipFill>
          <a:blip r:embed="rId5"/>
          <a:stretch>
            <a:fillRect/>
          </a:stretch>
        </p:blipFill>
        <p:spPr>
          <a:xfrm>
            <a:off x="4523198" y="4762500"/>
            <a:ext cx="530860" cy="526415"/>
          </a:xfrm>
          <a:prstGeom prst="rect">
            <a:avLst/>
          </a:prstGeom>
        </p:spPr>
      </p:pic>
    </p:spTree>
    <p:extLst>
      <p:ext uri="{BB962C8B-B14F-4D97-AF65-F5344CB8AC3E}">
        <p14:creationId xmlns:p14="http://schemas.microsoft.com/office/powerpoint/2010/main" val="142866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12F88F5-B6C0-F144-95D8-DF69774902DB}"/>
              </a:ext>
            </a:extLst>
          </p:cNvPr>
          <p:cNvSpPr>
            <a:spLocks noGrp="1"/>
          </p:cNvSpPr>
          <p:nvPr>
            <p:ph type="title"/>
          </p:nvPr>
        </p:nvSpPr>
        <p:spPr/>
        <p:txBody>
          <a:bodyPr/>
          <a:lstStyle/>
          <a:p>
            <a:r>
              <a:rPr lang="en-GB" dirty="0">
                <a:latin typeface="Avenir Roman" panose="02000503020000020003" pitchFamily="2" charset="0"/>
              </a:rPr>
              <a:t>Part 1 – analysing a paragraph – see worksheet</a:t>
            </a:r>
          </a:p>
        </p:txBody>
      </p:sp>
      <p:sp>
        <p:nvSpPr>
          <p:cNvPr id="3" name="Tijdelijke aanduiding voor inhoud 2">
            <a:extLst>
              <a:ext uri="{FF2B5EF4-FFF2-40B4-BE49-F238E27FC236}">
                <a16:creationId xmlns="" xmlns:a16="http://schemas.microsoft.com/office/drawing/2014/main" id="{B4FF7E87-70B6-4D48-A904-4F9EF0A9506B}"/>
              </a:ext>
            </a:extLst>
          </p:cNvPr>
          <p:cNvSpPr>
            <a:spLocks noGrp="1"/>
          </p:cNvSpPr>
          <p:nvPr>
            <p:ph idx="1"/>
          </p:nvPr>
        </p:nvSpPr>
        <p:spPr/>
        <p:txBody>
          <a:bodyPr>
            <a:noAutofit/>
          </a:bodyPr>
          <a:lstStyle/>
          <a:p>
            <a:r>
              <a:rPr lang="en" sz="2100" dirty="0">
                <a:latin typeface="Avenir Roman" panose="02000503020000020003" pitchFamily="2" charset="0"/>
              </a:rPr>
              <a:t>What types of language are being used? What are typical mathematical words and expressions? What about general academic language and daily language?</a:t>
            </a:r>
          </a:p>
          <a:p>
            <a:r>
              <a:rPr lang="en" sz="2100" dirty="0">
                <a:latin typeface="Avenir Roman" panose="02000503020000020003" pitchFamily="2" charset="0"/>
              </a:rPr>
              <a:t>Where do you expect problems to occur? Is this different for different types of students? Distinguish: native speakers and second language learners. </a:t>
            </a:r>
          </a:p>
          <a:p>
            <a:r>
              <a:rPr lang="en" sz="2100" dirty="0">
                <a:latin typeface="Avenir Roman" panose="02000503020000020003" pitchFamily="2" charset="0"/>
              </a:rPr>
              <a:t>Is attention paid to the meaning of words/concepts/expression? </a:t>
            </a:r>
          </a:p>
          <a:p>
            <a:r>
              <a:rPr lang="en" sz="2100" dirty="0">
                <a:latin typeface="Avenir Roman" panose="02000503020000020003" pitchFamily="2" charset="0"/>
              </a:rPr>
              <a:t>Are formulations clear? Are schemes, representations and visuals used, are they used in a clear way? If not: what problems do you foresee?</a:t>
            </a:r>
          </a:p>
          <a:p>
            <a:r>
              <a:rPr lang="en" sz="2100" dirty="0">
                <a:latin typeface="Avenir Roman" panose="02000503020000020003" pitchFamily="2" charset="0"/>
              </a:rPr>
              <a:t>Do the activities provide opportunities for language production (speaking and writing)? </a:t>
            </a:r>
          </a:p>
        </p:txBody>
      </p:sp>
      <p:sp>
        <p:nvSpPr>
          <p:cNvPr id="4" name="Tijdelijke aanduiding voor voettekst 3">
            <a:extLst>
              <a:ext uri="{FF2B5EF4-FFF2-40B4-BE49-F238E27FC236}">
                <a16:creationId xmlns="" xmlns:a16="http://schemas.microsoft.com/office/drawing/2014/main" id="{86D9B794-BC98-034C-8B35-0AB1EB99A4F4}"/>
              </a:ext>
            </a:extLst>
          </p:cNvPr>
          <p:cNvSpPr>
            <a:spLocks noGrp="1"/>
          </p:cNvSpPr>
          <p:nvPr>
            <p:ph type="ftr" sz="quarter" idx="10"/>
          </p:nvPr>
        </p:nvSpPr>
        <p:spPr>
          <a:xfrm>
            <a:off x="5633546" y="78468"/>
            <a:ext cx="2786556" cy="365125"/>
          </a:xfrm>
        </p:spPr>
        <p:txBody>
          <a:bodyPr/>
          <a:lstStyle/>
          <a:p>
            <a:r>
              <a:rPr lang="es-ES" dirty="0" err="1">
                <a:solidFill>
                  <a:srgbClr val="CC023B"/>
                </a:solidFill>
                <a:latin typeface="Avenir Roman" panose="02000503020000020003" pitchFamily="2" charset="0"/>
              </a:rPr>
              <a:t>The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relevance</a:t>
            </a:r>
            <a:r>
              <a:rPr lang="es-ES" dirty="0">
                <a:solidFill>
                  <a:srgbClr val="CC023B"/>
                </a:solidFill>
                <a:latin typeface="Avenir Roman" panose="02000503020000020003" pitchFamily="2" charset="0"/>
              </a:rPr>
              <a:t> of </a:t>
            </a:r>
            <a:r>
              <a:rPr lang="es-ES" dirty="0" err="1">
                <a:solidFill>
                  <a:srgbClr val="CC023B"/>
                </a:solidFill>
                <a:latin typeface="Avenir Roman" panose="02000503020000020003" pitchFamily="2" charset="0"/>
              </a:rPr>
              <a:t>language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for</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mathematics</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education</a:t>
            </a:r>
            <a:endParaRPr lang="es-ES_tradnl" dirty="0">
              <a:solidFill>
                <a:srgbClr val="CC023B"/>
              </a:solidFill>
              <a:latin typeface="Avenir Roman" panose="02000503020000020003" pitchFamily="2" charset="0"/>
            </a:endParaRPr>
          </a:p>
        </p:txBody>
      </p:sp>
      <p:sp>
        <p:nvSpPr>
          <p:cNvPr id="5" name="Tijdelijke aanduiding voor dianummer 4">
            <a:extLst>
              <a:ext uri="{FF2B5EF4-FFF2-40B4-BE49-F238E27FC236}">
                <a16:creationId xmlns="" xmlns:a16="http://schemas.microsoft.com/office/drawing/2014/main" id="{A88801E2-C847-6241-9723-99EB0CB0B9D7}"/>
              </a:ext>
            </a:extLst>
          </p:cNvPr>
          <p:cNvSpPr>
            <a:spLocks noGrp="1"/>
          </p:cNvSpPr>
          <p:nvPr>
            <p:ph type="sldNum" sz="quarter" idx="11"/>
          </p:nvPr>
        </p:nvSpPr>
        <p:spPr/>
        <p:txBody>
          <a:bodyPr/>
          <a:lstStyle/>
          <a:p>
            <a:r>
              <a:rPr lang="es-ES_tradnl" sz="1200">
                <a:latin typeface="Avenir Roman" panose="02000503020000020003" pitchFamily="2" charset="0"/>
              </a:rPr>
              <a:t>|  </a:t>
            </a:r>
            <a:fld id="{9DD0088F-7E4A-9C4B-9ED2-72FAF1293163}" type="slidenum">
              <a:rPr lang="es-ES_tradnl" smtClean="0">
                <a:latin typeface="Avenir Roman" panose="02000503020000020003" pitchFamily="2" charset="0"/>
              </a:rPr>
              <a:pPr/>
              <a:t>29</a:t>
            </a:fld>
            <a:endParaRPr lang="es-ES_tradnl">
              <a:latin typeface="Avenir Roman" panose="02000503020000020003" pitchFamily="2" charset="0"/>
            </a:endParaRPr>
          </a:p>
        </p:txBody>
      </p:sp>
    </p:spTree>
    <p:extLst>
      <p:ext uri="{BB962C8B-B14F-4D97-AF65-F5344CB8AC3E}">
        <p14:creationId xmlns:p14="http://schemas.microsoft.com/office/powerpoint/2010/main" val="1457801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D3CD244-0FF5-534F-B734-6CCEFA229F4D}"/>
              </a:ext>
            </a:extLst>
          </p:cNvPr>
          <p:cNvSpPr>
            <a:spLocks noGrp="1"/>
          </p:cNvSpPr>
          <p:nvPr>
            <p:ph type="title"/>
          </p:nvPr>
        </p:nvSpPr>
        <p:spPr/>
        <p:txBody>
          <a:bodyPr/>
          <a:lstStyle/>
          <a:p>
            <a:r>
              <a:rPr lang="en-GB" dirty="0">
                <a:latin typeface="Avenir Roman" panose="02000503020000020003" pitchFamily="2" charset="0"/>
              </a:rPr>
              <a:t>Structure of the module</a:t>
            </a:r>
          </a:p>
        </p:txBody>
      </p:sp>
      <p:sp>
        <p:nvSpPr>
          <p:cNvPr id="3" name="Tijdelijke aanduiding voor inhoud 2">
            <a:extLst>
              <a:ext uri="{FF2B5EF4-FFF2-40B4-BE49-F238E27FC236}">
                <a16:creationId xmlns="" xmlns:a16="http://schemas.microsoft.com/office/drawing/2014/main" id="{2E0BEF80-6012-7448-A941-1CAAC5D22AD9}"/>
              </a:ext>
            </a:extLst>
          </p:cNvPr>
          <p:cNvSpPr>
            <a:spLocks noGrp="1"/>
          </p:cNvSpPr>
          <p:nvPr>
            <p:ph idx="1"/>
          </p:nvPr>
        </p:nvSpPr>
        <p:spPr/>
        <p:txBody>
          <a:bodyPr>
            <a:normAutofit/>
          </a:bodyPr>
          <a:lstStyle/>
          <a:p>
            <a:pPr marL="0" indent="0">
              <a:buNone/>
            </a:pPr>
            <a:r>
              <a:rPr lang="en-GB" dirty="0">
                <a:latin typeface="Avenir Roman" panose="02000503020000020003" pitchFamily="2" charset="0"/>
              </a:rPr>
              <a:t>Three sections:</a:t>
            </a:r>
          </a:p>
          <a:p>
            <a:pPr marL="400050" lvl="1" indent="0">
              <a:buNone/>
            </a:pPr>
            <a:r>
              <a:rPr lang="en-GB" dirty="0">
                <a:latin typeface="Avenir Roman" panose="02000503020000020003" pitchFamily="2" charset="0"/>
              </a:rPr>
              <a:t>I. Introduction into the topic – 2 activities (60 minutes)</a:t>
            </a:r>
          </a:p>
          <a:p>
            <a:pPr marL="400050" lvl="1" indent="0">
              <a:buNone/>
            </a:pPr>
            <a:r>
              <a:rPr lang="en-GB" dirty="0">
                <a:latin typeface="Avenir Roman" panose="02000503020000020003" pitchFamily="2" charset="0"/>
              </a:rPr>
              <a:t>II. Background and tools – 3 activities (90 minutes)</a:t>
            </a:r>
          </a:p>
          <a:p>
            <a:pPr marL="400050" lvl="1" indent="0">
              <a:buNone/>
            </a:pPr>
            <a:r>
              <a:rPr lang="en-GB" dirty="0">
                <a:latin typeface="Avenir Roman" panose="02000503020000020003" pitchFamily="2" charset="0"/>
              </a:rPr>
              <a:t>III. Connection to practice – 3 activities (120 minutes)</a:t>
            </a:r>
          </a:p>
          <a:p>
            <a:pPr marL="0" indent="0">
              <a:buNone/>
            </a:pPr>
            <a:endParaRPr lang="en-GB" dirty="0">
              <a:latin typeface="Avenir Roman" panose="02000503020000020003" pitchFamily="2" charset="0"/>
            </a:endParaRPr>
          </a:p>
          <a:p>
            <a:pPr marL="0" indent="0">
              <a:buNone/>
            </a:pPr>
            <a:r>
              <a:rPr lang="en-GB" dirty="0">
                <a:latin typeface="Avenir Roman" panose="02000503020000020003" pitchFamily="2" charset="0"/>
              </a:rPr>
              <a:t>Homework optional between sessions</a:t>
            </a:r>
          </a:p>
        </p:txBody>
      </p:sp>
      <p:sp>
        <p:nvSpPr>
          <p:cNvPr id="4" name="Tijdelijke aanduiding voor voettekst 3">
            <a:extLst>
              <a:ext uri="{FF2B5EF4-FFF2-40B4-BE49-F238E27FC236}">
                <a16:creationId xmlns="" xmlns:a16="http://schemas.microsoft.com/office/drawing/2014/main" id="{BD78E2AA-AF8F-4641-9753-1F3EEF96E9E2}"/>
              </a:ext>
            </a:extLst>
          </p:cNvPr>
          <p:cNvSpPr>
            <a:spLocks noGrp="1"/>
          </p:cNvSpPr>
          <p:nvPr>
            <p:ph type="ftr" sz="quarter" idx="10"/>
          </p:nvPr>
        </p:nvSpPr>
        <p:spPr/>
        <p:txBody>
          <a:bodyPr/>
          <a:lstStyle/>
          <a:p>
            <a:r>
              <a:rPr lang="es-ES">
                <a:solidFill>
                  <a:srgbClr val="CC023B"/>
                </a:solidFill>
                <a:latin typeface="Avenir Roman" panose="02000503020000020003" pitchFamily="2" charset="0"/>
              </a:rPr>
              <a:t>The relevance of language for mathematics education</a:t>
            </a:r>
            <a:endParaRPr lang="es-ES_tradnl">
              <a:solidFill>
                <a:srgbClr val="CC023B"/>
              </a:solidFill>
              <a:latin typeface="Avenir Roman" panose="02000503020000020003" pitchFamily="2" charset="0"/>
            </a:endParaRPr>
          </a:p>
        </p:txBody>
      </p:sp>
      <p:sp>
        <p:nvSpPr>
          <p:cNvPr id="5" name="Tijdelijke aanduiding voor dianummer 4">
            <a:extLst>
              <a:ext uri="{FF2B5EF4-FFF2-40B4-BE49-F238E27FC236}">
                <a16:creationId xmlns="" xmlns:a16="http://schemas.microsoft.com/office/drawing/2014/main" id="{EFCADB1D-003F-5140-BDC1-52029EB007EA}"/>
              </a:ext>
            </a:extLst>
          </p:cNvPr>
          <p:cNvSpPr>
            <a:spLocks noGrp="1"/>
          </p:cNvSpPr>
          <p:nvPr>
            <p:ph type="sldNum" sz="quarter" idx="11"/>
          </p:nvPr>
        </p:nvSpPr>
        <p:spPr/>
        <p:txBody>
          <a:bodyPr/>
          <a:lstStyle/>
          <a:p>
            <a:r>
              <a:rPr lang="es-ES_tradnl" sz="1200">
                <a:latin typeface="Avenir Roman" panose="02000503020000020003" pitchFamily="2" charset="0"/>
              </a:rPr>
              <a:t>|  </a:t>
            </a:r>
            <a:fld id="{9DD0088F-7E4A-9C4B-9ED2-72FAF1293163}" type="slidenum">
              <a:rPr lang="es-ES_tradnl" smtClean="0">
                <a:latin typeface="Avenir Roman" panose="02000503020000020003" pitchFamily="2" charset="0"/>
              </a:rPr>
              <a:pPr/>
              <a:t>3</a:t>
            </a:fld>
            <a:endParaRPr lang="es-ES_tradnl">
              <a:latin typeface="Avenir Roman" panose="02000503020000020003" pitchFamily="2" charset="0"/>
            </a:endParaRPr>
          </a:p>
        </p:txBody>
      </p:sp>
    </p:spTree>
    <p:extLst>
      <p:ext uri="{BB962C8B-B14F-4D97-AF65-F5344CB8AC3E}">
        <p14:creationId xmlns:p14="http://schemas.microsoft.com/office/powerpoint/2010/main" val="859500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12F88F5-B6C0-F144-95D8-DF69774902DB}"/>
              </a:ext>
            </a:extLst>
          </p:cNvPr>
          <p:cNvSpPr>
            <a:spLocks noGrp="1"/>
          </p:cNvSpPr>
          <p:nvPr>
            <p:ph type="title"/>
          </p:nvPr>
        </p:nvSpPr>
        <p:spPr/>
        <p:txBody>
          <a:bodyPr/>
          <a:lstStyle/>
          <a:p>
            <a:r>
              <a:rPr lang="en-GB" dirty="0">
                <a:latin typeface="Avenir Roman" panose="02000503020000020003" pitchFamily="2" charset="0"/>
              </a:rPr>
              <a:t>Discussion</a:t>
            </a:r>
          </a:p>
        </p:txBody>
      </p:sp>
      <p:sp>
        <p:nvSpPr>
          <p:cNvPr id="3" name="Tijdelijke aanduiding voor inhoud 2">
            <a:extLst>
              <a:ext uri="{FF2B5EF4-FFF2-40B4-BE49-F238E27FC236}">
                <a16:creationId xmlns="" xmlns:a16="http://schemas.microsoft.com/office/drawing/2014/main" id="{B4FF7E87-70B6-4D48-A904-4F9EF0A9506B}"/>
              </a:ext>
            </a:extLst>
          </p:cNvPr>
          <p:cNvSpPr>
            <a:spLocks noGrp="1"/>
          </p:cNvSpPr>
          <p:nvPr>
            <p:ph idx="1"/>
          </p:nvPr>
        </p:nvSpPr>
        <p:spPr/>
        <p:txBody>
          <a:bodyPr>
            <a:noAutofit/>
          </a:bodyPr>
          <a:lstStyle/>
          <a:p>
            <a:r>
              <a:rPr lang="en-US" dirty="0">
                <a:latin typeface="Avenir Roman" panose="02000503020000020003" pitchFamily="2" charset="0"/>
              </a:rPr>
              <a:t>Discuss your analysis with your peers.</a:t>
            </a:r>
            <a:br>
              <a:rPr lang="en-US" dirty="0">
                <a:latin typeface="Avenir Roman" panose="02000503020000020003" pitchFamily="2" charset="0"/>
              </a:rPr>
            </a:br>
            <a:endParaRPr lang="en-US" dirty="0">
              <a:latin typeface="Avenir Roman" panose="02000503020000020003" pitchFamily="2" charset="0"/>
            </a:endParaRPr>
          </a:p>
          <a:p>
            <a:r>
              <a:rPr lang="en-US" dirty="0">
                <a:latin typeface="Avenir Roman" panose="02000503020000020003" pitchFamily="2" charset="0"/>
              </a:rPr>
              <a:t>What ways did you come up with to make the language more accessible to your students: </a:t>
            </a:r>
          </a:p>
          <a:p>
            <a:pPr lvl="1"/>
            <a:r>
              <a:rPr lang="en-US" dirty="0">
                <a:latin typeface="Avenir Roman" panose="02000503020000020003" pitchFamily="2" charset="0"/>
              </a:rPr>
              <a:t>what language goals did you formulate? </a:t>
            </a:r>
          </a:p>
          <a:p>
            <a:pPr lvl="1"/>
            <a:r>
              <a:rPr lang="en-US" dirty="0">
                <a:latin typeface="Avenir Roman" panose="02000503020000020003" pitchFamily="2" charset="0"/>
              </a:rPr>
              <a:t>How would you provide language support? </a:t>
            </a:r>
          </a:p>
          <a:p>
            <a:pPr lvl="1"/>
            <a:r>
              <a:rPr lang="en-US" dirty="0">
                <a:latin typeface="Avenir Roman" panose="02000503020000020003" pitchFamily="2" charset="0"/>
              </a:rPr>
              <a:t>What tools or activities can you use to make the lesson more language-sensitive?</a:t>
            </a:r>
            <a:endParaRPr lang="nl-NL" dirty="0">
              <a:latin typeface="Avenir Roman" panose="02000503020000020003" pitchFamily="2" charset="0"/>
            </a:endParaRPr>
          </a:p>
        </p:txBody>
      </p:sp>
      <p:sp>
        <p:nvSpPr>
          <p:cNvPr id="5" name="Tijdelijke aanduiding voor dianummer 4">
            <a:extLst>
              <a:ext uri="{FF2B5EF4-FFF2-40B4-BE49-F238E27FC236}">
                <a16:creationId xmlns="" xmlns:a16="http://schemas.microsoft.com/office/drawing/2014/main" id="{A88801E2-C847-6241-9723-99EB0CB0B9D7}"/>
              </a:ext>
            </a:extLst>
          </p:cNvPr>
          <p:cNvSpPr>
            <a:spLocks noGrp="1"/>
          </p:cNvSpPr>
          <p:nvPr>
            <p:ph type="sldNum" sz="quarter" idx="11"/>
          </p:nvPr>
        </p:nvSpPr>
        <p:spPr/>
        <p:txBody>
          <a:bodyPr/>
          <a:lstStyle/>
          <a:p>
            <a:r>
              <a:rPr lang="es-ES_tradnl" sz="1200">
                <a:latin typeface="Avenir Roman" panose="02000503020000020003" pitchFamily="2" charset="0"/>
              </a:rPr>
              <a:t>|  </a:t>
            </a:r>
            <a:fld id="{9DD0088F-7E4A-9C4B-9ED2-72FAF1293163}" type="slidenum">
              <a:rPr lang="es-ES_tradnl" smtClean="0">
                <a:latin typeface="Avenir Roman" panose="02000503020000020003" pitchFamily="2" charset="0"/>
              </a:rPr>
              <a:pPr/>
              <a:t>30</a:t>
            </a:fld>
            <a:endParaRPr lang="es-ES_tradnl">
              <a:latin typeface="Avenir Roman" panose="02000503020000020003" pitchFamily="2" charset="0"/>
            </a:endParaRPr>
          </a:p>
        </p:txBody>
      </p:sp>
      <p:sp>
        <p:nvSpPr>
          <p:cNvPr id="6" name="Tijdelijke aanduiding voor voettekst 3">
            <a:extLst>
              <a:ext uri="{FF2B5EF4-FFF2-40B4-BE49-F238E27FC236}">
                <a16:creationId xmlns="" xmlns:a16="http://schemas.microsoft.com/office/drawing/2014/main" id="{4269E212-FBB1-2947-AA77-DA90910F4B76}"/>
              </a:ext>
            </a:extLst>
          </p:cNvPr>
          <p:cNvSpPr>
            <a:spLocks noGrp="1"/>
          </p:cNvSpPr>
          <p:nvPr>
            <p:ph type="ftr" sz="quarter" idx="10"/>
          </p:nvPr>
        </p:nvSpPr>
        <p:spPr>
          <a:xfrm>
            <a:off x="5580994" y="78468"/>
            <a:ext cx="2839108" cy="365125"/>
          </a:xfrm>
        </p:spPr>
        <p:txBody>
          <a:bodyPr/>
          <a:lstStyle/>
          <a:p>
            <a:r>
              <a:rPr lang="es-ES" dirty="0" err="1">
                <a:solidFill>
                  <a:srgbClr val="CC023B"/>
                </a:solidFill>
                <a:latin typeface="Avenir Roman" panose="02000503020000020003" pitchFamily="2" charset="0"/>
              </a:rPr>
              <a:t>The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relevance</a:t>
            </a:r>
            <a:r>
              <a:rPr lang="es-ES" dirty="0">
                <a:solidFill>
                  <a:srgbClr val="CC023B"/>
                </a:solidFill>
                <a:latin typeface="Avenir Roman" panose="02000503020000020003" pitchFamily="2" charset="0"/>
              </a:rPr>
              <a:t> of </a:t>
            </a:r>
            <a:r>
              <a:rPr lang="es-ES" dirty="0" err="1">
                <a:solidFill>
                  <a:srgbClr val="CC023B"/>
                </a:solidFill>
                <a:latin typeface="Avenir Roman" panose="02000503020000020003" pitchFamily="2" charset="0"/>
              </a:rPr>
              <a:t>language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for</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mathematics</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education</a:t>
            </a:r>
            <a:endParaRPr lang="es-ES_tradnl" dirty="0">
              <a:solidFill>
                <a:srgbClr val="CC023B"/>
              </a:solidFill>
              <a:latin typeface="Avenir Roman" panose="02000503020000020003" pitchFamily="2" charset="0"/>
            </a:endParaRPr>
          </a:p>
        </p:txBody>
      </p:sp>
    </p:spTree>
    <p:extLst>
      <p:ext uri="{BB962C8B-B14F-4D97-AF65-F5344CB8AC3E}">
        <p14:creationId xmlns:p14="http://schemas.microsoft.com/office/powerpoint/2010/main" val="3172926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7BD555D-D3DE-9F44-ADC7-41CA2CD8E635}"/>
              </a:ext>
            </a:extLst>
          </p:cNvPr>
          <p:cNvSpPr>
            <a:spLocks noGrp="1"/>
          </p:cNvSpPr>
          <p:nvPr>
            <p:ph type="title"/>
          </p:nvPr>
        </p:nvSpPr>
        <p:spPr/>
        <p:txBody>
          <a:bodyPr/>
          <a:lstStyle/>
          <a:p>
            <a:r>
              <a:rPr lang="nl-NL" dirty="0">
                <a:latin typeface="Avenir Roman" panose="02000503020000020003" pitchFamily="2" charset="0"/>
              </a:rPr>
              <a:t>Part 2 - (Re)</a:t>
            </a:r>
            <a:r>
              <a:rPr lang="nl-NL" dirty="0" err="1">
                <a:latin typeface="Avenir Roman" panose="02000503020000020003" pitchFamily="2" charset="0"/>
              </a:rPr>
              <a:t>designing</a:t>
            </a:r>
            <a:r>
              <a:rPr lang="nl-NL" dirty="0">
                <a:latin typeface="Avenir Roman" panose="02000503020000020003" pitchFamily="2" charset="0"/>
              </a:rPr>
              <a:t> a </a:t>
            </a:r>
            <a:r>
              <a:rPr lang="nl-NL" dirty="0" err="1">
                <a:latin typeface="Avenir Roman" panose="02000503020000020003" pitchFamily="2" charset="0"/>
              </a:rPr>
              <a:t>lesson</a:t>
            </a:r>
            <a:endParaRPr lang="en-GB" dirty="0">
              <a:latin typeface="Avenir Roman" panose="02000503020000020003" pitchFamily="2" charset="0"/>
            </a:endParaRPr>
          </a:p>
        </p:txBody>
      </p:sp>
      <p:sp>
        <p:nvSpPr>
          <p:cNvPr id="3" name="Tijdelijke aanduiding voor inhoud 2">
            <a:extLst>
              <a:ext uri="{FF2B5EF4-FFF2-40B4-BE49-F238E27FC236}">
                <a16:creationId xmlns="" xmlns:a16="http://schemas.microsoft.com/office/drawing/2014/main" id="{BE1BF1AE-4E37-FF40-9897-1B3D554BA439}"/>
              </a:ext>
            </a:extLst>
          </p:cNvPr>
          <p:cNvSpPr>
            <a:spLocks noGrp="1"/>
          </p:cNvSpPr>
          <p:nvPr>
            <p:ph idx="1"/>
          </p:nvPr>
        </p:nvSpPr>
        <p:spPr/>
        <p:txBody>
          <a:bodyPr>
            <a:normAutofit lnSpcReduction="10000"/>
          </a:bodyPr>
          <a:lstStyle/>
          <a:p>
            <a:r>
              <a:rPr lang="en-US" dirty="0">
                <a:latin typeface="Avenir Roman" panose="02000503020000020003" pitchFamily="2" charset="0"/>
              </a:rPr>
              <a:t>Formulate one or two content-related (mathematical) language goals for this lesson.</a:t>
            </a:r>
            <a:endParaRPr lang="nl-NL" dirty="0">
              <a:latin typeface="Avenir Roman" panose="02000503020000020003" pitchFamily="2" charset="0"/>
            </a:endParaRPr>
          </a:p>
          <a:p>
            <a:r>
              <a:rPr lang="en-US" dirty="0">
                <a:latin typeface="Avenir Roman" panose="02000503020000020003" pitchFamily="2" charset="0"/>
              </a:rPr>
              <a:t>Design one or two activities providing ‘language support’ to the students in reaching these goals.</a:t>
            </a:r>
          </a:p>
          <a:p>
            <a:r>
              <a:rPr lang="en-US" dirty="0">
                <a:latin typeface="Avenir Roman" panose="02000503020000020003" pitchFamily="2" charset="0"/>
              </a:rPr>
              <a:t>Justify your choices and decisions  based on what you learned about language sensitive mathematics teaching</a:t>
            </a:r>
          </a:p>
          <a:p>
            <a:r>
              <a:rPr lang="en-US" dirty="0">
                <a:latin typeface="Avenir Roman" panose="02000503020000020003" pitchFamily="2" charset="0"/>
              </a:rPr>
              <a:t>Prepare a 1-2 minutes pitch about your plans/design</a:t>
            </a:r>
            <a:endParaRPr lang="nl-NL" dirty="0">
              <a:latin typeface="Avenir Roman" panose="02000503020000020003" pitchFamily="2" charset="0"/>
            </a:endParaRPr>
          </a:p>
          <a:p>
            <a:pPr marL="0" indent="0">
              <a:buNone/>
            </a:pPr>
            <a:endParaRPr lang="en-GB" dirty="0">
              <a:latin typeface="Avenir Roman" panose="02000503020000020003" pitchFamily="2" charset="0"/>
            </a:endParaRPr>
          </a:p>
        </p:txBody>
      </p:sp>
      <p:sp>
        <p:nvSpPr>
          <p:cNvPr id="5" name="Tijdelijke aanduiding voor dianummer 4">
            <a:extLst>
              <a:ext uri="{FF2B5EF4-FFF2-40B4-BE49-F238E27FC236}">
                <a16:creationId xmlns="" xmlns:a16="http://schemas.microsoft.com/office/drawing/2014/main" id="{FBE58C1A-67FF-4E4F-9FA9-52FE6E36E022}"/>
              </a:ext>
            </a:extLst>
          </p:cNvPr>
          <p:cNvSpPr>
            <a:spLocks noGrp="1"/>
          </p:cNvSpPr>
          <p:nvPr>
            <p:ph type="sldNum" sz="quarter" idx="11"/>
          </p:nvPr>
        </p:nvSpPr>
        <p:spPr/>
        <p:txBody>
          <a:bodyPr/>
          <a:lstStyle/>
          <a:p>
            <a:r>
              <a:rPr lang="es-ES_tradnl" sz="1200">
                <a:latin typeface="Avenir Roman" panose="02000503020000020003" pitchFamily="2" charset="0"/>
              </a:rPr>
              <a:t>|  </a:t>
            </a:r>
            <a:fld id="{9DD0088F-7E4A-9C4B-9ED2-72FAF1293163}" type="slidenum">
              <a:rPr lang="es-ES_tradnl" smtClean="0">
                <a:latin typeface="Avenir Roman" panose="02000503020000020003" pitchFamily="2" charset="0"/>
              </a:rPr>
              <a:pPr/>
              <a:t>31</a:t>
            </a:fld>
            <a:endParaRPr lang="es-ES_tradnl">
              <a:latin typeface="Avenir Roman" panose="02000503020000020003" pitchFamily="2" charset="0"/>
            </a:endParaRPr>
          </a:p>
        </p:txBody>
      </p:sp>
      <p:sp>
        <p:nvSpPr>
          <p:cNvPr id="6" name="Tijdelijke aanduiding voor voettekst 3">
            <a:extLst>
              <a:ext uri="{FF2B5EF4-FFF2-40B4-BE49-F238E27FC236}">
                <a16:creationId xmlns="" xmlns:a16="http://schemas.microsoft.com/office/drawing/2014/main" id="{9BD00327-D8BC-EE4C-BE3A-AB54F2929271}"/>
              </a:ext>
            </a:extLst>
          </p:cNvPr>
          <p:cNvSpPr>
            <a:spLocks noGrp="1"/>
          </p:cNvSpPr>
          <p:nvPr>
            <p:ph type="ftr" sz="quarter" idx="10"/>
          </p:nvPr>
        </p:nvSpPr>
        <p:spPr>
          <a:xfrm>
            <a:off x="5580994" y="78468"/>
            <a:ext cx="2839108" cy="365125"/>
          </a:xfrm>
        </p:spPr>
        <p:txBody>
          <a:bodyPr/>
          <a:lstStyle/>
          <a:p>
            <a:r>
              <a:rPr lang="es-ES" dirty="0" err="1">
                <a:solidFill>
                  <a:srgbClr val="CC023B"/>
                </a:solidFill>
                <a:latin typeface="Avenir Roman" panose="02000503020000020003" pitchFamily="2" charset="0"/>
              </a:rPr>
              <a:t>The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relevance</a:t>
            </a:r>
            <a:r>
              <a:rPr lang="es-ES" dirty="0">
                <a:solidFill>
                  <a:srgbClr val="CC023B"/>
                </a:solidFill>
                <a:latin typeface="Avenir Roman" panose="02000503020000020003" pitchFamily="2" charset="0"/>
              </a:rPr>
              <a:t> of </a:t>
            </a:r>
            <a:r>
              <a:rPr lang="es-ES" dirty="0" err="1">
                <a:solidFill>
                  <a:srgbClr val="CC023B"/>
                </a:solidFill>
                <a:latin typeface="Avenir Roman" panose="02000503020000020003" pitchFamily="2" charset="0"/>
              </a:rPr>
              <a:t>language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for</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mathematics</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education</a:t>
            </a:r>
            <a:endParaRPr lang="es-ES_tradnl" dirty="0">
              <a:solidFill>
                <a:srgbClr val="CC023B"/>
              </a:solidFill>
              <a:latin typeface="Avenir Roman" panose="02000503020000020003" pitchFamily="2" charset="0"/>
            </a:endParaRPr>
          </a:p>
        </p:txBody>
      </p:sp>
    </p:spTree>
    <p:extLst>
      <p:ext uri="{BB962C8B-B14F-4D97-AF65-F5344CB8AC3E}">
        <p14:creationId xmlns:p14="http://schemas.microsoft.com/office/powerpoint/2010/main" val="2970422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5418B53-6449-A645-A3D6-A28B22FFF572}"/>
              </a:ext>
            </a:extLst>
          </p:cNvPr>
          <p:cNvSpPr>
            <a:spLocks noGrp="1"/>
          </p:cNvSpPr>
          <p:nvPr>
            <p:ph type="title"/>
          </p:nvPr>
        </p:nvSpPr>
        <p:spPr/>
        <p:txBody>
          <a:bodyPr/>
          <a:lstStyle/>
          <a:p>
            <a:r>
              <a:rPr lang="en-GB" dirty="0">
                <a:latin typeface="Avenir Roman" panose="02000503020000020003" pitchFamily="2" charset="0"/>
              </a:rPr>
              <a:t>Homework</a:t>
            </a:r>
          </a:p>
        </p:txBody>
      </p:sp>
      <p:sp>
        <p:nvSpPr>
          <p:cNvPr id="3" name="Tijdelijke aanduiding voor inhoud 2">
            <a:extLst>
              <a:ext uri="{FF2B5EF4-FFF2-40B4-BE49-F238E27FC236}">
                <a16:creationId xmlns="" xmlns:a16="http://schemas.microsoft.com/office/drawing/2014/main" id="{8F3CD59F-6C76-8D4D-9D11-AAAB4EAE2D97}"/>
              </a:ext>
            </a:extLst>
          </p:cNvPr>
          <p:cNvSpPr>
            <a:spLocks noGrp="1"/>
          </p:cNvSpPr>
          <p:nvPr>
            <p:ph idx="1"/>
          </p:nvPr>
        </p:nvSpPr>
        <p:spPr/>
        <p:txBody>
          <a:bodyPr>
            <a:normAutofit/>
          </a:bodyPr>
          <a:lstStyle/>
          <a:p>
            <a:r>
              <a:rPr lang="en-US">
                <a:latin typeface="Avenir Roman" panose="02000503020000020003" pitchFamily="2" charset="0"/>
              </a:rPr>
              <a:t>Finish the design (goals, teaching activities, materials) and try the lesson in class (if possible) </a:t>
            </a:r>
          </a:p>
          <a:p>
            <a:r>
              <a:rPr lang="en-US">
                <a:latin typeface="Avenir Roman" panose="02000503020000020003" pitchFamily="2" charset="0"/>
              </a:rPr>
              <a:t>Fill in the evaluation form on worksheet 3.3</a:t>
            </a:r>
          </a:p>
          <a:p>
            <a:r>
              <a:rPr lang="en-US">
                <a:latin typeface="Avenir Roman" panose="02000503020000020003" pitchFamily="2" charset="0"/>
              </a:rPr>
              <a:t>Prepare to share/present your design and teaching experiences </a:t>
            </a:r>
            <a:r>
              <a:rPr lang="en">
                <a:latin typeface="Avenir Roman" panose="02000503020000020003" pitchFamily="2" charset="0"/>
              </a:rPr>
              <a:t>reflecting on: </a:t>
            </a:r>
          </a:p>
          <a:p>
            <a:pPr lvl="1"/>
            <a:r>
              <a:rPr lang="en">
                <a:latin typeface="Avenir Roman" panose="02000503020000020003" pitchFamily="2" charset="0"/>
              </a:rPr>
              <a:t>Your content-related mathematical language goals.</a:t>
            </a:r>
          </a:p>
          <a:p>
            <a:pPr lvl="1"/>
            <a:r>
              <a:rPr lang="en">
                <a:latin typeface="Avenir Roman" panose="02000503020000020003" pitchFamily="2" charset="0"/>
              </a:rPr>
              <a:t>The activities you had students do. Why these?</a:t>
            </a:r>
          </a:p>
          <a:p>
            <a:pPr lvl="1"/>
            <a:r>
              <a:rPr lang="en">
                <a:latin typeface="Avenir Roman" panose="02000503020000020003" pitchFamily="2" charset="0"/>
              </a:rPr>
              <a:t>Your role as a teacher. </a:t>
            </a:r>
          </a:p>
          <a:p>
            <a:pPr lvl="1"/>
            <a:r>
              <a:rPr lang="en">
                <a:latin typeface="Avenir Roman" panose="02000503020000020003" pitchFamily="2" charset="0"/>
              </a:rPr>
              <a:t>Your experiences: successes and challenges.</a:t>
            </a:r>
          </a:p>
          <a:p>
            <a:endParaRPr lang="en">
              <a:latin typeface="Avenir Roman" panose="02000503020000020003" pitchFamily="2" charset="0"/>
            </a:endParaRPr>
          </a:p>
          <a:p>
            <a:endParaRPr lang="en-US">
              <a:latin typeface="Avenir Roman" panose="02000503020000020003" pitchFamily="2" charset="0"/>
            </a:endParaRPr>
          </a:p>
          <a:p>
            <a:endParaRPr lang="nl-NL">
              <a:latin typeface="Avenir Roman" panose="02000503020000020003" pitchFamily="2" charset="0"/>
            </a:endParaRPr>
          </a:p>
        </p:txBody>
      </p:sp>
      <p:sp>
        <p:nvSpPr>
          <p:cNvPr id="5" name="Tijdelijke aanduiding voor dianummer 4">
            <a:extLst>
              <a:ext uri="{FF2B5EF4-FFF2-40B4-BE49-F238E27FC236}">
                <a16:creationId xmlns="" xmlns:a16="http://schemas.microsoft.com/office/drawing/2014/main" id="{7C0DB23F-01FC-A043-874B-D9187A2D3E69}"/>
              </a:ext>
            </a:extLst>
          </p:cNvPr>
          <p:cNvSpPr>
            <a:spLocks noGrp="1"/>
          </p:cNvSpPr>
          <p:nvPr>
            <p:ph type="sldNum" sz="quarter" idx="11"/>
          </p:nvPr>
        </p:nvSpPr>
        <p:spPr/>
        <p:txBody>
          <a:bodyPr/>
          <a:lstStyle/>
          <a:p>
            <a:r>
              <a:rPr lang="es-ES_tradnl" sz="1200">
                <a:latin typeface="Avenir Roman" panose="02000503020000020003" pitchFamily="2" charset="0"/>
              </a:rPr>
              <a:t>|  </a:t>
            </a:r>
            <a:fld id="{9DD0088F-7E4A-9C4B-9ED2-72FAF1293163}" type="slidenum">
              <a:rPr lang="es-ES_tradnl" smtClean="0">
                <a:latin typeface="Avenir Roman" panose="02000503020000020003" pitchFamily="2" charset="0"/>
              </a:rPr>
              <a:pPr/>
              <a:t>32</a:t>
            </a:fld>
            <a:endParaRPr lang="es-ES_tradnl">
              <a:latin typeface="Avenir Roman" panose="02000503020000020003" pitchFamily="2" charset="0"/>
            </a:endParaRPr>
          </a:p>
        </p:txBody>
      </p:sp>
      <p:sp>
        <p:nvSpPr>
          <p:cNvPr id="6" name="Tijdelijke aanduiding voor voettekst 3">
            <a:extLst>
              <a:ext uri="{FF2B5EF4-FFF2-40B4-BE49-F238E27FC236}">
                <a16:creationId xmlns="" xmlns:a16="http://schemas.microsoft.com/office/drawing/2014/main" id="{677B43E9-E4ED-904C-B581-BC24A4B75903}"/>
              </a:ext>
            </a:extLst>
          </p:cNvPr>
          <p:cNvSpPr>
            <a:spLocks noGrp="1"/>
          </p:cNvSpPr>
          <p:nvPr>
            <p:ph type="ftr" sz="quarter" idx="10"/>
          </p:nvPr>
        </p:nvSpPr>
        <p:spPr>
          <a:xfrm>
            <a:off x="5580994" y="78468"/>
            <a:ext cx="2839108" cy="365125"/>
          </a:xfrm>
        </p:spPr>
        <p:txBody>
          <a:bodyPr/>
          <a:lstStyle/>
          <a:p>
            <a:r>
              <a:rPr lang="es-ES" dirty="0" err="1">
                <a:solidFill>
                  <a:srgbClr val="CC023B"/>
                </a:solidFill>
                <a:latin typeface="Avenir Roman" panose="02000503020000020003" pitchFamily="2" charset="0"/>
              </a:rPr>
              <a:t>The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relevance</a:t>
            </a:r>
            <a:r>
              <a:rPr lang="es-ES" dirty="0">
                <a:solidFill>
                  <a:srgbClr val="CC023B"/>
                </a:solidFill>
                <a:latin typeface="Avenir Roman" panose="02000503020000020003" pitchFamily="2" charset="0"/>
              </a:rPr>
              <a:t> of </a:t>
            </a:r>
            <a:r>
              <a:rPr lang="es-ES" dirty="0" err="1">
                <a:solidFill>
                  <a:srgbClr val="CC023B"/>
                </a:solidFill>
                <a:latin typeface="Avenir Roman" panose="02000503020000020003" pitchFamily="2" charset="0"/>
              </a:rPr>
              <a:t>language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for</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mathematics</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education</a:t>
            </a:r>
            <a:endParaRPr lang="es-ES_tradnl" dirty="0">
              <a:solidFill>
                <a:srgbClr val="CC023B"/>
              </a:solidFill>
              <a:latin typeface="Avenir Roman" panose="02000503020000020003" pitchFamily="2" charset="0"/>
            </a:endParaRPr>
          </a:p>
        </p:txBody>
      </p:sp>
    </p:spTree>
    <p:extLst>
      <p:ext uri="{BB962C8B-B14F-4D97-AF65-F5344CB8AC3E}">
        <p14:creationId xmlns:p14="http://schemas.microsoft.com/office/powerpoint/2010/main" val="2051270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2005360-45C9-854F-9F60-F792804499EA}"/>
              </a:ext>
            </a:extLst>
          </p:cNvPr>
          <p:cNvSpPr>
            <a:spLocks noGrp="1"/>
          </p:cNvSpPr>
          <p:nvPr>
            <p:ph type="ctrTitle"/>
          </p:nvPr>
        </p:nvSpPr>
        <p:spPr>
          <a:xfrm>
            <a:off x="685800" y="2130425"/>
            <a:ext cx="7772400" cy="1470025"/>
          </a:xfrm>
        </p:spPr>
        <p:txBody>
          <a:bodyPr/>
          <a:lstStyle/>
          <a:p>
            <a:r>
              <a:rPr lang="en-GB" dirty="0">
                <a:latin typeface="Avenir Roman" panose="02000503020000020003" pitchFamily="2" charset="0"/>
              </a:rPr>
              <a:t>Connecting to practice</a:t>
            </a:r>
          </a:p>
        </p:txBody>
      </p:sp>
      <p:sp>
        <p:nvSpPr>
          <p:cNvPr id="3" name="Ondertitel 2">
            <a:extLst>
              <a:ext uri="{FF2B5EF4-FFF2-40B4-BE49-F238E27FC236}">
                <a16:creationId xmlns="" xmlns:a16="http://schemas.microsoft.com/office/drawing/2014/main" id="{EF7A1A3D-D521-3C4A-8FE0-AB0D4F0EC317}"/>
              </a:ext>
            </a:extLst>
          </p:cNvPr>
          <p:cNvSpPr>
            <a:spLocks noGrp="1"/>
          </p:cNvSpPr>
          <p:nvPr>
            <p:ph type="subTitle" idx="1"/>
          </p:nvPr>
        </p:nvSpPr>
        <p:spPr/>
        <p:txBody>
          <a:bodyPr/>
          <a:lstStyle/>
          <a:p>
            <a:r>
              <a:rPr lang="en-US">
                <a:latin typeface="Avenir Roman" panose="02000503020000020003" pitchFamily="2" charset="0"/>
              </a:rPr>
              <a:t>Activity 3.3. </a:t>
            </a:r>
          </a:p>
          <a:p>
            <a:r>
              <a:rPr lang="en-US">
                <a:latin typeface="Avenir Roman" panose="02000503020000020003" pitchFamily="2" charset="0"/>
              </a:rPr>
              <a:t>Sharing experiences and feedback</a:t>
            </a:r>
            <a:r>
              <a:rPr lang="nl-NL">
                <a:latin typeface="Avenir Roman" panose="02000503020000020003" pitchFamily="2" charset="0"/>
              </a:rPr>
              <a:t> </a:t>
            </a:r>
          </a:p>
        </p:txBody>
      </p:sp>
      <p:pic>
        <p:nvPicPr>
          <p:cNvPr id="4" name="Bild 27" descr="C:\Users\Sophia\AppData\Local\Microsoft\Windows\Temporary Internet Files\Content.Word\4-4_group_work_.png.png">
            <a:extLst>
              <a:ext uri="{FF2B5EF4-FFF2-40B4-BE49-F238E27FC236}">
                <a16:creationId xmlns="" xmlns:a16="http://schemas.microsoft.com/office/drawing/2014/main" id="{99DE9706-E3F9-6C4A-A852-04416811B7CE}"/>
              </a:ext>
            </a:extLst>
          </p:cNvPr>
          <p:cNvPicPr/>
          <p:nvPr/>
        </p:nvPicPr>
        <p:blipFill>
          <a:blip r:embed="rId2" cstate="print"/>
          <a:stretch>
            <a:fillRect/>
          </a:stretch>
        </p:blipFill>
        <p:spPr bwMode="auto">
          <a:xfrm>
            <a:off x="3539322" y="4762500"/>
            <a:ext cx="514350" cy="511175"/>
          </a:xfrm>
          <a:prstGeom prst="rect">
            <a:avLst/>
          </a:prstGeom>
          <a:noFill/>
          <a:ln w="9525">
            <a:noFill/>
            <a:miter lim="800000"/>
            <a:headEnd/>
            <a:tailEnd/>
          </a:ln>
        </p:spPr>
      </p:pic>
      <p:pic>
        <p:nvPicPr>
          <p:cNvPr id="5" name="Imagen 45" descr="/Users/antquearm/Desktop/IncluSMe icons/Icons as JPEG/4-4.jpg">
            <a:extLst>
              <a:ext uri="{FF2B5EF4-FFF2-40B4-BE49-F238E27FC236}">
                <a16:creationId xmlns="" xmlns:a16="http://schemas.microsoft.com/office/drawing/2014/main" id="{B0554EE7-CCA9-3E4A-B263-7D74C4DBB75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4005" y="4762500"/>
            <a:ext cx="467995" cy="467995"/>
          </a:xfrm>
          <a:prstGeom prst="rect">
            <a:avLst/>
          </a:prstGeom>
          <a:noFill/>
          <a:ln>
            <a:noFill/>
          </a:ln>
        </p:spPr>
      </p:pic>
      <p:pic>
        <p:nvPicPr>
          <p:cNvPr id="6" name="Afbeelding 5">
            <a:extLst>
              <a:ext uri="{FF2B5EF4-FFF2-40B4-BE49-F238E27FC236}">
                <a16:creationId xmlns="" xmlns:a16="http://schemas.microsoft.com/office/drawing/2014/main" id="{B1D6ED3A-A291-F84A-9913-8B3091B39275}"/>
              </a:ext>
            </a:extLst>
          </p:cNvPr>
          <p:cNvPicPr/>
          <p:nvPr/>
        </p:nvPicPr>
        <p:blipFill>
          <a:blip r:embed="rId4"/>
          <a:stretch>
            <a:fillRect/>
          </a:stretch>
        </p:blipFill>
        <p:spPr>
          <a:xfrm>
            <a:off x="4615275" y="4703641"/>
            <a:ext cx="533400" cy="528955"/>
          </a:xfrm>
          <a:prstGeom prst="rect">
            <a:avLst/>
          </a:prstGeom>
        </p:spPr>
      </p:pic>
      <p:pic>
        <p:nvPicPr>
          <p:cNvPr id="7" name="Afbeelding 6">
            <a:extLst>
              <a:ext uri="{FF2B5EF4-FFF2-40B4-BE49-F238E27FC236}">
                <a16:creationId xmlns="" xmlns:a16="http://schemas.microsoft.com/office/drawing/2014/main" id="{216FF89B-D676-394C-8524-2CBB1A17AE22}"/>
              </a:ext>
            </a:extLst>
          </p:cNvPr>
          <p:cNvPicPr/>
          <p:nvPr/>
        </p:nvPicPr>
        <p:blipFill>
          <a:blip r:embed="rId5"/>
          <a:stretch>
            <a:fillRect/>
          </a:stretch>
        </p:blipFill>
        <p:spPr>
          <a:xfrm>
            <a:off x="5191950" y="4704910"/>
            <a:ext cx="530860" cy="526415"/>
          </a:xfrm>
          <a:prstGeom prst="rect">
            <a:avLst/>
          </a:prstGeom>
        </p:spPr>
      </p:pic>
    </p:spTree>
    <p:extLst>
      <p:ext uri="{BB962C8B-B14F-4D97-AF65-F5344CB8AC3E}">
        <p14:creationId xmlns:p14="http://schemas.microsoft.com/office/powerpoint/2010/main" val="1081749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5418B53-6449-A645-A3D6-A28B22FFF572}"/>
              </a:ext>
            </a:extLst>
          </p:cNvPr>
          <p:cNvSpPr>
            <a:spLocks noGrp="1"/>
          </p:cNvSpPr>
          <p:nvPr>
            <p:ph type="title"/>
          </p:nvPr>
        </p:nvSpPr>
        <p:spPr/>
        <p:txBody>
          <a:bodyPr/>
          <a:lstStyle/>
          <a:p>
            <a:r>
              <a:rPr lang="en-GB" dirty="0">
                <a:latin typeface="Avenir Roman" panose="02000503020000020003" pitchFamily="2" charset="0"/>
              </a:rPr>
              <a:t>Presentations</a:t>
            </a:r>
          </a:p>
        </p:txBody>
      </p:sp>
      <p:sp>
        <p:nvSpPr>
          <p:cNvPr id="3" name="Tijdelijke aanduiding voor inhoud 2">
            <a:extLst>
              <a:ext uri="{FF2B5EF4-FFF2-40B4-BE49-F238E27FC236}">
                <a16:creationId xmlns="" xmlns:a16="http://schemas.microsoft.com/office/drawing/2014/main" id="{8F3CD59F-6C76-8D4D-9D11-AAAB4EAE2D97}"/>
              </a:ext>
            </a:extLst>
          </p:cNvPr>
          <p:cNvSpPr>
            <a:spLocks noGrp="1"/>
          </p:cNvSpPr>
          <p:nvPr>
            <p:ph idx="1"/>
          </p:nvPr>
        </p:nvSpPr>
        <p:spPr/>
        <p:txBody>
          <a:bodyPr>
            <a:normAutofit/>
          </a:bodyPr>
          <a:lstStyle/>
          <a:p>
            <a:r>
              <a:rPr lang="en-GB" dirty="0">
                <a:latin typeface="Avenir Roman" panose="02000503020000020003" pitchFamily="2" charset="0"/>
              </a:rPr>
              <a:t>Briefly present your lesson-design and your experiences using it in class reflecting on: </a:t>
            </a:r>
            <a:br>
              <a:rPr lang="en-GB" dirty="0">
                <a:latin typeface="Avenir Roman" panose="02000503020000020003" pitchFamily="2" charset="0"/>
              </a:rPr>
            </a:br>
            <a:endParaRPr lang="en-GB" dirty="0">
              <a:latin typeface="Avenir Roman" panose="02000503020000020003" pitchFamily="2" charset="0"/>
            </a:endParaRPr>
          </a:p>
          <a:p>
            <a:pPr lvl="1"/>
            <a:r>
              <a:rPr lang="en-GB" dirty="0">
                <a:latin typeface="Avenir Roman" panose="02000503020000020003" pitchFamily="2" charset="0"/>
              </a:rPr>
              <a:t>Your content-related mathematical language goals.</a:t>
            </a:r>
          </a:p>
          <a:p>
            <a:pPr lvl="1"/>
            <a:r>
              <a:rPr lang="en-GB" dirty="0">
                <a:latin typeface="Avenir Roman" panose="02000503020000020003" pitchFamily="2" charset="0"/>
              </a:rPr>
              <a:t>The activities you had students do. Why these?</a:t>
            </a:r>
          </a:p>
          <a:p>
            <a:pPr lvl="1"/>
            <a:r>
              <a:rPr lang="en-GB" dirty="0">
                <a:latin typeface="Avenir Roman" panose="02000503020000020003" pitchFamily="2" charset="0"/>
              </a:rPr>
              <a:t>Your role as a teacher. </a:t>
            </a:r>
          </a:p>
          <a:p>
            <a:pPr lvl="1"/>
            <a:r>
              <a:rPr lang="en-GB" dirty="0">
                <a:latin typeface="Avenir Roman" panose="02000503020000020003" pitchFamily="2" charset="0"/>
              </a:rPr>
              <a:t>Your experiences: successes and challenges.</a:t>
            </a:r>
          </a:p>
          <a:p>
            <a:endParaRPr lang="en" dirty="0">
              <a:latin typeface="Avenir Roman" panose="02000503020000020003" pitchFamily="2" charset="0"/>
            </a:endParaRPr>
          </a:p>
          <a:p>
            <a:endParaRPr lang="en-US" dirty="0">
              <a:latin typeface="Avenir Roman" panose="02000503020000020003" pitchFamily="2" charset="0"/>
            </a:endParaRPr>
          </a:p>
          <a:p>
            <a:endParaRPr lang="nl-NL" dirty="0">
              <a:latin typeface="Avenir Roman" panose="02000503020000020003" pitchFamily="2" charset="0"/>
            </a:endParaRPr>
          </a:p>
        </p:txBody>
      </p:sp>
      <p:sp>
        <p:nvSpPr>
          <p:cNvPr id="4" name="Tijdelijke aanduiding voor voettekst 3">
            <a:extLst>
              <a:ext uri="{FF2B5EF4-FFF2-40B4-BE49-F238E27FC236}">
                <a16:creationId xmlns="" xmlns:a16="http://schemas.microsoft.com/office/drawing/2014/main" id="{7C86E765-D3AC-5448-858C-760EA3AD03AF}"/>
              </a:ext>
            </a:extLst>
          </p:cNvPr>
          <p:cNvSpPr>
            <a:spLocks noGrp="1"/>
          </p:cNvSpPr>
          <p:nvPr>
            <p:ph type="ftr" sz="quarter" idx="10"/>
          </p:nvPr>
        </p:nvSpPr>
        <p:spPr>
          <a:xfrm>
            <a:off x="5580994" y="78468"/>
            <a:ext cx="2839108" cy="365125"/>
          </a:xfrm>
        </p:spPr>
        <p:txBody>
          <a:bodyPr/>
          <a:lstStyle/>
          <a:p>
            <a:r>
              <a:rPr lang="es-ES" dirty="0" err="1">
                <a:solidFill>
                  <a:srgbClr val="CC023B"/>
                </a:solidFill>
                <a:latin typeface="Avenir Roman" panose="02000503020000020003" pitchFamily="2" charset="0"/>
              </a:rPr>
              <a:t>The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relevance</a:t>
            </a:r>
            <a:r>
              <a:rPr lang="es-ES" dirty="0">
                <a:solidFill>
                  <a:srgbClr val="CC023B"/>
                </a:solidFill>
                <a:latin typeface="Avenir Roman" panose="02000503020000020003" pitchFamily="2" charset="0"/>
              </a:rPr>
              <a:t> of </a:t>
            </a:r>
            <a:r>
              <a:rPr lang="es-ES" dirty="0" err="1">
                <a:solidFill>
                  <a:srgbClr val="CC023B"/>
                </a:solidFill>
                <a:latin typeface="Avenir Roman" panose="02000503020000020003" pitchFamily="2" charset="0"/>
              </a:rPr>
              <a:t>language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for</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mathematics</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education</a:t>
            </a:r>
            <a:endParaRPr lang="es-ES_tradnl" dirty="0">
              <a:solidFill>
                <a:srgbClr val="CC023B"/>
              </a:solidFill>
              <a:latin typeface="Avenir Roman" panose="02000503020000020003" pitchFamily="2" charset="0"/>
            </a:endParaRPr>
          </a:p>
        </p:txBody>
      </p:sp>
      <p:sp>
        <p:nvSpPr>
          <p:cNvPr id="5" name="Tijdelijke aanduiding voor dianummer 4">
            <a:extLst>
              <a:ext uri="{FF2B5EF4-FFF2-40B4-BE49-F238E27FC236}">
                <a16:creationId xmlns="" xmlns:a16="http://schemas.microsoft.com/office/drawing/2014/main" id="{7C0DB23F-01FC-A043-874B-D9187A2D3E69}"/>
              </a:ext>
            </a:extLst>
          </p:cNvPr>
          <p:cNvSpPr>
            <a:spLocks noGrp="1"/>
          </p:cNvSpPr>
          <p:nvPr>
            <p:ph type="sldNum" sz="quarter" idx="11"/>
          </p:nvPr>
        </p:nvSpPr>
        <p:spPr/>
        <p:txBody>
          <a:bodyPr/>
          <a:lstStyle/>
          <a:p>
            <a:r>
              <a:rPr lang="es-ES_tradnl" sz="1200">
                <a:latin typeface="Avenir Roman" panose="02000503020000020003" pitchFamily="2" charset="0"/>
              </a:rPr>
              <a:t>|  </a:t>
            </a:r>
            <a:fld id="{9DD0088F-7E4A-9C4B-9ED2-72FAF1293163}" type="slidenum">
              <a:rPr lang="es-ES_tradnl" smtClean="0">
                <a:latin typeface="Avenir Roman" panose="02000503020000020003" pitchFamily="2" charset="0"/>
              </a:rPr>
              <a:pPr/>
              <a:t>34</a:t>
            </a:fld>
            <a:endParaRPr lang="es-ES_tradnl">
              <a:latin typeface="Avenir Roman" panose="02000503020000020003" pitchFamily="2" charset="0"/>
            </a:endParaRPr>
          </a:p>
        </p:txBody>
      </p:sp>
    </p:spTree>
    <p:extLst>
      <p:ext uri="{BB962C8B-B14F-4D97-AF65-F5344CB8AC3E}">
        <p14:creationId xmlns:p14="http://schemas.microsoft.com/office/powerpoint/2010/main" val="2363220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83822" y="677200"/>
            <a:ext cx="8376356" cy="3539430"/>
          </a:xfrm>
          <a:prstGeom prst="rect">
            <a:avLst/>
          </a:prstGeom>
        </p:spPr>
        <p:txBody>
          <a:bodyPr wrap="square">
            <a:spAutoFit/>
          </a:bodyPr>
          <a:lstStyle/>
          <a:p>
            <a:pPr algn="just">
              <a:spcAft>
                <a:spcPts val="0"/>
              </a:spcAft>
            </a:pPr>
            <a:r>
              <a:rPr lang="en-US" sz="1600" dirty="0">
                <a:solidFill>
                  <a:srgbClr val="34698C"/>
                </a:solidFill>
                <a:latin typeface="Avenir Book" charset="0"/>
                <a:ea typeface="Calibri" charset="0"/>
                <a:cs typeface="Times New Roman" charset="0"/>
              </a:rPr>
              <a:t>This presentation is based on the work within the project Intercultural learning in mathematics and science </a:t>
            </a:r>
            <a:r>
              <a:rPr lang="en-US" sz="1600" dirty="0" smtClean="0">
                <a:solidFill>
                  <a:srgbClr val="34698C"/>
                </a:solidFill>
                <a:latin typeface="Avenir Book" charset="0"/>
                <a:ea typeface="Calibri" charset="0"/>
                <a:cs typeface="Times New Roman" charset="0"/>
              </a:rPr>
              <a:t>initial teacher education </a:t>
            </a:r>
            <a:r>
              <a:rPr lang="en-US" sz="1600" dirty="0">
                <a:solidFill>
                  <a:srgbClr val="34698C"/>
                </a:solidFill>
                <a:latin typeface="Avenir Book" charset="0"/>
                <a:ea typeface="Calibri" charset="0"/>
                <a:cs typeface="Times New Roman" charset="0"/>
              </a:rPr>
              <a:t>(</a:t>
            </a:r>
            <a:r>
              <a:rPr lang="en-US" sz="1600" dirty="0" err="1">
                <a:solidFill>
                  <a:srgbClr val="34698C"/>
                </a:solidFill>
                <a:latin typeface="Avenir Book" charset="0"/>
                <a:ea typeface="Calibri" charset="0"/>
                <a:cs typeface="Times New Roman" charset="0"/>
              </a:rPr>
              <a:t>IncluSMe</a:t>
            </a:r>
            <a:r>
              <a:rPr lang="en-US" sz="1600" dirty="0">
                <a:solidFill>
                  <a:srgbClr val="34698C"/>
                </a:solidFill>
                <a:latin typeface="Avenir Book" charset="0"/>
                <a:ea typeface="Calibri" charset="0"/>
                <a:cs typeface="Times New Roman" charset="0"/>
              </a:rPr>
              <a:t>). </a:t>
            </a:r>
            <a:r>
              <a:rPr lang="en-GB" sz="1600" dirty="0">
                <a:solidFill>
                  <a:srgbClr val="34698C"/>
                </a:solidFill>
                <a:latin typeface="Avenir Book" charset="0"/>
                <a:ea typeface="Calibri" charset="0"/>
                <a:cs typeface="Times New Roman" charset="0"/>
              </a:rPr>
              <a:t>Coordination: </a:t>
            </a:r>
            <a:r>
              <a:rPr lang="en-GB" sz="1600" dirty="0" err="1">
                <a:solidFill>
                  <a:srgbClr val="34698C"/>
                </a:solidFill>
                <a:latin typeface="Avenir Book" charset="0"/>
                <a:ea typeface="Calibri" charset="0"/>
                <a:cs typeface="Times New Roman" charset="0"/>
              </a:rPr>
              <a:t>Prof.</a:t>
            </a:r>
            <a:r>
              <a:rPr lang="en-GB" sz="1600" dirty="0">
                <a:solidFill>
                  <a:srgbClr val="34698C"/>
                </a:solidFill>
                <a:latin typeface="Avenir Book" charset="0"/>
                <a:ea typeface="Calibri" charset="0"/>
                <a:cs typeface="Times New Roman" charset="0"/>
              </a:rPr>
              <a:t> </a:t>
            </a:r>
            <a:r>
              <a:rPr lang="en-GB" sz="1600" dirty="0" err="1">
                <a:solidFill>
                  <a:srgbClr val="34698C"/>
                </a:solidFill>
                <a:latin typeface="Avenir Book" charset="0"/>
                <a:ea typeface="Calibri" charset="0"/>
                <a:cs typeface="Times New Roman" charset="0"/>
              </a:rPr>
              <a:t>Dr.</a:t>
            </a:r>
            <a:r>
              <a:rPr lang="en-GB" sz="1600" dirty="0">
                <a:solidFill>
                  <a:srgbClr val="34698C"/>
                </a:solidFill>
                <a:latin typeface="Avenir Book" charset="0"/>
                <a:ea typeface="Calibri" charset="0"/>
                <a:cs typeface="Times New Roman" charset="0"/>
              </a:rPr>
              <a:t> Katja </a:t>
            </a:r>
            <a:r>
              <a:rPr lang="en-GB" sz="1600" dirty="0" err="1">
                <a:solidFill>
                  <a:srgbClr val="34698C"/>
                </a:solidFill>
                <a:latin typeface="Avenir Book" charset="0"/>
                <a:ea typeface="Calibri" charset="0"/>
                <a:cs typeface="Times New Roman" charset="0"/>
              </a:rPr>
              <a:t>Maaß</a:t>
            </a:r>
            <a:r>
              <a:rPr lang="en-GB" sz="1600" dirty="0">
                <a:solidFill>
                  <a:srgbClr val="34698C"/>
                </a:solidFill>
                <a:latin typeface="Avenir Book" charset="0"/>
                <a:ea typeface="Calibri" charset="0"/>
                <a:cs typeface="Times New Roman" charset="0"/>
              </a:rPr>
              <a:t>, International Centre for STEM Education (ICSE) at the University of Education Freiburg, Germany. Partners: University of Nicosia, Cyprus; University of Hradec </a:t>
            </a:r>
            <a:r>
              <a:rPr lang="en-GB" sz="1600" dirty="0" err="1">
                <a:solidFill>
                  <a:srgbClr val="34698C"/>
                </a:solidFill>
                <a:latin typeface="Avenir Book" charset="0"/>
                <a:ea typeface="Calibri" charset="0"/>
                <a:cs typeface="Times New Roman" charset="0"/>
              </a:rPr>
              <a:t>Králové</a:t>
            </a:r>
            <a:r>
              <a:rPr lang="en-GB" sz="1600" dirty="0">
                <a:solidFill>
                  <a:srgbClr val="34698C"/>
                </a:solidFill>
                <a:latin typeface="Avenir Book" charset="0"/>
                <a:ea typeface="Calibri" charset="0"/>
                <a:cs typeface="Times New Roman" charset="0"/>
              </a:rPr>
              <a:t>, Czech Republic; University of Jaen, Spain; National and </a:t>
            </a:r>
            <a:r>
              <a:rPr lang="en-GB" sz="1600" dirty="0" err="1">
                <a:solidFill>
                  <a:srgbClr val="34698C"/>
                </a:solidFill>
                <a:latin typeface="Avenir Book" charset="0"/>
                <a:ea typeface="Calibri" charset="0"/>
                <a:cs typeface="Times New Roman" charset="0"/>
              </a:rPr>
              <a:t>Kapodistrian</a:t>
            </a:r>
            <a:r>
              <a:rPr lang="en-GB" sz="1600" dirty="0">
                <a:solidFill>
                  <a:srgbClr val="34698C"/>
                </a:solidFill>
                <a:latin typeface="Avenir Book" charset="0"/>
                <a:ea typeface="Calibri" charset="0"/>
                <a:cs typeface="Times New Roman" charset="0"/>
              </a:rPr>
              <a:t> University of Athens, Greece; Vilnius University, Lithuania; University of Malta, Malta; Utrecht University, Netherlands; Norwegian University of Science and Technology, Norway; Jönköping University, Sweden; Constantine the Philosopher University, Slovakia.</a:t>
            </a:r>
            <a:endParaRPr lang="es-ES_tradnl" sz="1600" dirty="0">
              <a:latin typeface="Calibri" charset="0"/>
              <a:ea typeface="Calibri" charset="0"/>
              <a:cs typeface="Times New Roman" charset="0"/>
            </a:endParaRPr>
          </a:p>
          <a:p>
            <a:pPr algn="just">
              <a:spcAft>
                <a:spcPts val="0"/>
              </a:spcAft>
            </a:pPr>
            <a:r>
              <a:rPr lang="en-US" sz="1600" dirty="0">
                <a:solidFill>
                  <a:srgbClr val="25487B"/>
                </a:solidFill>
                <a:latin typeface="Avenir Book" charset="0"/>
                <a:ea typeface="Calibri" charset="0"/>
                <a:cs typeface="Times New Roman" charset="0"/>
              </a:rPr>
              <a:t> </a:t>
            </a:r>
            <a:endParaRPr lang="es-ES_tradnl" sz="1600" dirty="0">
              <a:solidFill>
                <a:srgbClr val="25487B"/>
              </a:solidFill>
              <a:latin typeface="Calibri" charset="0"/>
              <a:ea typeface="Calibri" charset="0"/>
              <a:cs typeface="Times New Roman" charset="0"/>
            </a:endParaRPr>
          </a:p>
          <a:p>
            <a:pPr algn="just">
              <a:spcAft>
                <a:spcPts val="0"/>
              </a:spcAft>
            </a:pPr>
            <a:r>
              <a:rPr lang="en-GB" sz="1600" dirty="0">
                <a:solidFill>
                  <a:srgbClr val="34698C"/>
                </a:solidFill>
                <a:latin typeface="Avenir Book" charset="0"/>
                <a:ea typeface="Calibri" charset="0"/>
                <a:cs typeface="Times New Roman" charset="0"/>
              </a:rPr>
              <a:t>The project Intercultural learning in mathematics and science </a:t>
            </a:r>
            <a:r>
              <a:rPr lang="en-GB" sz="1600" smtClean="0">
                <a:solidFill>
                  <a:srgbClr val="34698C"/>
                </a:solidFill>
                <a:latin typeface="Avenir Book" charset="0"/>
                <a:ea typeface="Calibri" charset="0"/>
                <a:cs typeface="Times New Roman" charset="0"/>
              </a:rPr>
              <a:t>initial teacher education </a:t>
            </a:r>
            <a:r>
              <a:rPr lang="en-GB" sz="1600" dirty="0">
                <a:solidFill>
                  <a:srgbClr val="34698C"/>
                </a:solidFill>
                <a:latin typeface="Avenir Book" charset="0"/>
                <a:ea typeface="Calibri" charset="0"/>
                <a:cs typeface="Times New Roman" charset="0"/>
              </a:rPr>
              <a:t>(</a:t>
            </a:r>
            <a:r>
              <a:rPr lang="en-GB" sz="1600" dirty="0" err="1">
                <a:solidFill>
                  <a:srgbClr val="34698C"/>
                </a:solidFill>
                <a:latin typeface="Avenir Book" charset="0"/>
                <a:ea typeface="Calibri" charset="0"/>
                <a:cs typeface="Times New Roman" charset="0"/>
              </a:rPr>
              <a:t>IncluSMe</a:t>
            </a:r>
            <a:r>
              <a:rPr lang="en-GB" sz="1600" dirty="0">
                <a:solidFill>
                  <a:srgbClr val="34698C"/>
                </a:solidFill>
                <a:latin typeface="Avenir Book" charset="0"/>
                <a:ea typeface="Calibri" charset="0"/>
                <a:cs typeface="Times New Roman" charset="0"/>
              </a:rPr>
              <a:t>) has received co-funding by the Erasmus+ programme of the European Union under grant no. 2016-1-DE01-KA203-002910. Neither the European Union/European Commission nor the project's national funding agency DAAD are responsible for the content or liable for any losses or damage resulting of the use of these resources.</a:t>
            </a:r>
            <a:endParaRPr lang="es-ES_tradnl" sz="1600" dirty="0">
              <a:solidFill>
                <a:srgbClr val="34698C"/>
              </a:solidFill>
              <a:latin typeface="Avenir Book" charset="0"/>
              <a:ea typeface="Calibri" charset="0"/>
              <a:cs typeface="Times New Roman" charset="0"/>
            </a:endParaRPr>
          </a:p>
        </p:txBody>
      </p:sp>
      <p:pic>
        <p:nvPicPr>
          <p:cNvPr id="9" name="Grafik 25" descr="Y:\Gruppen\PRIMAS\MASCIL\Work_packages\WP1_Management\IPR_Foreground_Publications_ECAS\CSSA Lizenz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9030" y="4638699"/>
            <a:ext cx="1411148" cy="498087"/>
          </a:xfrm>
          <a:prstGeom prst="rect">
            <a:avLst/>
          </a:prstGeom>
          <a:noFill/>
          <a:ln>
            <a:noFill/>
          </a:ln>
        </p:spPr>
      </p:pic>
      <p:sp>
        <p:nvSpPr>
          <p:cNvPr id="11" name="Rectángulo 10"/>
          <p:cNvSpPr/>
          <p:nvPr/>
        </p:nvSpPr>
        <p:spPr>
          <a:xfrm>
            <a:off x="383822" y="4638699"/>
            <a:ext cx="6760094" cy="1323439"/>
          </a:xfrm>
          <a:prstGeom prst="rect">
            <a:avLst/>
          </a:prstGeom>
        </p:spPr>
        <p:txBody>
          <a:bodyPr wrap="square">
            <a:spAutoFit/>
          </a:bodyPr>
          <a:lstStyle/>
          <a:p>
            <a:pPr algn="just"/>
            <a:r>
              <a:rPr lang="en-GB" sz="1600" dirty="0" err="1" smtClean="0">
                <a:solidFill>
                  <a:srgbClr val="34698C"/>
                </a:solidFill>
                <a:latin typeface="Avenir Book" charset="0"/>
                <a:ea typeface="Calibri" charset="0"/>
                <a:cs typeface="Times New Roman" charset="0"/>
              </a:rPr>
              <a:t>IncluSMe</a:t>
            </a:r>
            <a:r>
              <a:rPr lang="en-GB" sz="1600" dirty="0" smtClean="0">
                <a:solidFill>
                  <a:srgbClr val="34698C"/>
                </a:solidFill>
                <a:latin typeface="Avenir Book" charset="0"/>
                <a:ea typeface="Calibri" charset="0"/>
                <a:cs typeface="Times New Roman" charset="0"/>
              </a:rPr>
              <a:t> </a:t>
            </a:r>
            <a:r>
              <a:rPr lang="en-GB" sz="1600" dirty="0">
                <a:solidFill>
                  <a:srgbClr val="34698C"/>
                </a:solidFill>
                <a:latin typeface="Avenir Book" charset="0"/>
                <a:ea typeface="Calibri" charset="0"/>
                <a:cs typeface="Times New Roman" charset="0"/>
              </a:rPr>
              <a:t>project (grant no. 2016-1-DE01-KA203-002910) 2016-2019, lead contributions by </a:t>
            </a:r>
            <a:r>
              <a:rPr lang="en-GB" sz="1600" dirty="0" err="1">
                <a:solidFill>
                  <a:srgbClr val="34698C"/>
                </a:solidFill>
                <a:latin typeface="Avenir Book" charset="0"/>
                <a:ea typeface="Calibri" charset="0"/>
                <a:cs typeface="Times New Roman" charset="0"/>
              </a:rPr>
              <a:t>Boerée-Kamphorst</a:t>
            </a:r>
            <a:r>
              <a:rPr lang="en-GB" sz="1600" dirty="0">
                <a:solidFill>
                  <a:srgbClr val="34698C"/>
                </a:solidFill>
                <a:latin typeface="Avenir Book" charset="0"/>
                <a:ea typeface="Calibri" charset="0"/>
                <a:cs typeface="Times New Roman" charset="0"/>
              </a:rPr>
              <a:t>, C., Jonker, V., &amp; </a:t>
            </a:r>
            <a:r>
              <a:rPr lang="en-GB" sz="1600" dirty="0" err="1">
                <a:solidFill>
                  <a:srgbClr val="34698C"/>
                </a:solidFill>
                <a:latin typeface="Avenir Book" charset="0"/>
                <a:ea typeface="Calibri" charset="0"/>
                <a:cs typeface="Times New Roman" charset="0"/>
              </a:rPr>
              <a:t>Wijers</a:t>
            </a:r>
            <a:r>
              <a:rPr lang="en-GB" sz="1600" dirty="0">
                <a:solidFill>
                  <a:srgbClr val="34698C"/>
                </a:solidFill>
                <a:latin typeface="Avenir Book" charset="0"/>
                <a:ea typeface="Calibri" charset="0"/>
                <a:cs typeface="Times New Roman" charset="0"/>
              </a:rPr>
              <a:t>, M. Utrecht University The </a:t>
            </a:r>
            <a:r>
              <a:rPr lang="en-GB" sz="1600" dirty="0" smtClean="0">
                <a:solidFill>
                  <a:srgbClr val="34698C"/>
                </a:solidFill>
                <a:latin typeface="Avenir Book" charset="0"/>
                <a:ea typeface="Calibri" charset="0"/>
                <a:cs typeface="Times New Roman" charset="0"/>
              </a:rPr>
              <a:t>Netherlands</a:t>
            </a:r>
            <a:r>
              <a:rPr lang="en-GB" sz="1600" smtClean="0">
                <a:solidFill>
                  <a:srgbClr val="34698C"/>
                </a:solidFill>
                <a:latin typeface="Avenir Book" charset="0"/>
                <a:ea typeface="Calibri" charset="0"/>
                <a:cs typeface="Times New Roman" charset="0"/>
              </a:rPr>
              <a:t>. </a:t>
            </a:r>
          </a:p>
          <a:p>
            <a:pPr algn="just"/>
            <a:r>
              <a:rPr lang="de-DE" sz="1600" smtClean="0">
                <a:solidFill>
                  <a:srgbClr val="34698C"/>
                </a:solidFill>
                <a:latin typeface="Avenir Book" charset="0"/>
                <a:ea typeface="Calibri" charset="0"/>
                <a:cs typeface="Times New Roman" charset="0"/>
              </a:rPr>
              <a:t>CC-BY-NC-SA </a:t>
            </a:r>
            <a:r>
              <a:rPr lang="de-DE" sz="1600" dirty="0">
                <a:solidFill>
                  <a:srgbClr val="34698C"/>
                </a:solidFill>
                <a:latin typeface="Avenir Book" charset="0"/>
                <a:ea typeface="Calibri" charset="0"/>
                <a:cs typeface="Times New Roman" charset="0"/>
              </a:rPr>
              <a:t>4.0 </a:t>
            </a:r>
            <a:r>
              <a:rPr lang="de-DE" sz="1600" dirty="0" err="1">
                <a:solidFill>
                  <a:srgbClr val="34698C"/>
                </a:solidFill>
                <a:latin typeface="Avenir Book" charset="0"/>
                <a:ea typeface="Calibri" charset="0"/>
                <a:cs typeface="Times New Roman" charset="0"/>
              </a:rPr>
              <a:t>license</a:t>
            </a:r>
            <a:r>
              <a:rPr lang="de-DE" sz="1600" dirty="0">
                <a:solidFill>
                  <a:srgbClr val="34698C"/>
                </a:solidFill>
                <a:latin typeface="Avenir Book" charset="0"/>
                <a:ea typeface="Calibri" charset="0"/>
                <a:cs typeface="Times New Roman" charset="0"/>
              </a:rPr>
              <a:t> </a:t>
            </a:r>
            <a:r>
              <a:rPr lang="de-DE" sz="1600" dirty="0" err="1">
                <a:solidFill>
                  <a:srgbClr val="34698C"/>
                </a:solidFill>
                <a:latin typeface="Avenir Book" charset="0"/>
                <a:ea typeface="Calibri" charset="0"/>
                <a:cs typeface="Times New Roman" charset="0"/>
              </a:rPr>
              <a:t>granted</a:t>
            </a:r>
            <a:r>
              <a:rPr lang="de-DE" sz="1600" dirty="0">
                <a:solidFill>
                  <a:srgbClr val="34698C"/>
                </a:solidFill>
                <a:latin typeface="Avenir Book" charset="0"/>
                <a:ea typeface="Calibri" charset="0"/>
                <a:cs typeface="Times New Roman" charset="0"/>
              </a:rPr>
              <a:t> (</a:t>
            </a:r>
            <a:r>
              <a:rPr lang="en-US" sz="1600" dirty="0">
                <a:solidFill>
                  <a:srgbClr val="34698C"/>
                </a:solidFill>
                <a:latin typeface="Avenir Book" charset="0"/>
                <a:ea typeface="Calibri" charset="0"/>
                <a:cs typeface="Times New Roman" charset="0"/>
              </a:rPr>
              <a:t>find explicit terms of use at: https://</a:t>
            </a:r>
            <a:r>
              <a:rPr lang="en-US" sz="1600" dirty="0" err="1">
                <a:solidFill>
                  <a:srgbClr val="34698C"/>
                </a:solidFill>
                <a:latin typeface="Avenir Book" charset="0"/>
                <a:ea typeface="Calibri" charset="0"/>
                <a:cs typeface="Times New Roman" charset="0"/>
              </a:rPr>
              <a:t>creativecommons.org</a:t>
            </a:r>
            <a:r>
              <a:rPr lang="en-US" sz="1600" dirty="0">
                <a:solidFill>
                  <a:srgbClr val="34698C"/>
                </a:solidFill>
                <a:latin typeface="Avenir Book" charset="0"/>
                <a:ea typeface="Calibri" charset="0"/>
                <a:cs typeface="Times New Roman" charset="0"/>
              </a:rPr>
              <a:t>/licenses/by-</a:t>
            </a:r>
            <a:r>
              <a:rPr lang="en-US" sz="1600" dirty="0" err="1">
                <a:solidFill>
                  <a:srgbClr val="34698C"/>
                </a:solidFill>
                <a:latin typeface="Avenir Book" charset="0"/>
                <a:ea typeface="Calibri" charset="0"/>
                <a:cs typeface="Times New Roman" charset="0"/>
              </a:rPr>
              <a:t>nc</a:t>
            </a:r>
            <a:r>
              <a:rPr lang="en-US" sz="1600" dirty="0">
                <a:solidFill>
                  <a:srgbClr val="34698C"/>
                </a:solidFill>
                <a:latin typeface="Avenir Book" charset="0"/>
                <a:ea typeface="Calibri" charset="0"/>
                <a:cs typeface="Times New Roman" charset="0"/>
              </a:rPr>
              <a:t>-</a:t>
            </a:r>
            <a:r>
              <a:rPr lang="en-US" sz="1600" dirty="0" err="1">
                <a:solidFill>
                  <a:srgbClr val="34698C"/>
                </a:solidFill>
                <a:latin typeface="Avenir Book" charset="0"/>
                <a:ea typeface="Calibri" charset="0"/>
                <a:cs typeface="Times New Roman" charset="0"/>
              </a:rPr>
              <a:t>sa</a:t>
            </a:r>
            <a:r>
              <a:rPr lang="en-US" sz="1600" dirty="0">
                <a:solidFill>
                  <a:srgbClr val="34698C"/>
                </a:solidFill>
                <a:latin typeface="Avenir Book" charset="0"/>
                <a:ea typeface="Calibri" charset="0"/>
                <a:cs typeface="Times New Roman" charset="0"/>
              </a:rPr>
              <a:t>/4.0/</a:t>
            </a:r>
            <a:r>
              <a:rPr lang="en-US" sz="1600" dirty="0" err="1">
                <a:solidFill>
                  <a:srgbClr val="34698C"/>
                </a:solidFill>
                <a:latin typeface="Avenir Book" charset="0"/>
                <a:ea typeface="Calibri" charset="0"/>
                <a:cs typeface="Times New Roman" charset="0"/>
              </a:rPr>
              <a:t>deed.en</a:t>
            </a:r>
            <a:r>
              <a:rPr lang="en-US" sz="1600" dirty="0">
                <a:solidFill>
                  <a:srgbClr val="34698C"/>
                </a:solidFill>
                <a:latin typeface="Avenir Book" charset="0"/>
                <a:ea typeface="Calibri" charset="0"/>
                <a:cs typeface="Times New Roman" charset="0"/>
              </a:rPr>
              <a:t>)</a:t>
            </a:r>
            <a:r>
              <a:rPr lang="es-ES_tradnl" sz="1600" dirty="0">
                <a:solidFill>
                  <a:srgbClr val="34698C"/>
                </a:solidFill>
                <a:latin typeface="Avenir Book" charset="0"/>
                <a:ea typeface="Calibri" charset="0"/>
                <a:cs typeface="Times New Roman" charset="0"/>
              </a:rPr>
              <a:t> </a:t>
            </a:r>
          </a:p>
        </p:txBody>
      </p:sp>
    </p:spTree>
    <p:extLst>
      <p:ext uri="{BB962C8B-B14F-4D97-AF65-F5344CB8AC3E}">
        <p14:creationId xmlns:p14="http://schemas.microsoft.com/office/powerpoint/2010/main" val="18231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A343103-74C5-6C43-928D-AD1BC445DC34}"/>
              </a:ext>
            </a:extLst>
          </p:cNvPr>
          <p:cNvSpPr>
            <a:spLocks noGrp="1"/>
          </p:cNvSpPr>
          <p:nvPr>
            <p:ph type="title"/>
          </p:nvPr>
        </p:nvSpPr>
        <p:spPr/>
        <p:txBody>
          <a:bodyPr/>
          <a:lstStyle/>
          <a:p>
            <a:r>
              <a:rPr lang="en-GB" dirty="0"/>
              <a:t>Overview</a:t>
            </a:r>
          </a:p>
        </p:txBody>
      </p:sp>
      <p:sp>
        <p:nvSpPr>
          <p:cNvPr id="4" name="Tijdelijke aanduiding voor voettekst 3">
            <a:extLst>
              <a:ext uri="{FF2B5EF4-FFF2-40B4-BE49-F238E27FC236}">
                <a16:creationId xmlns="" xmlns:a16="http://schemas.microsoft.com/office/drawing/2014/main" id="{1A3A1D2B-048A-504B-B358-F26ED4F02290}"/>
              </a:ext>
            </a:extLst>
          </p:cNvPr>
          <p:cNvSpPr>
            <a:spLocks noGrp="1"/>
          </p:cNvSpPr>
          <p:nvPr>
            <p:ph type="ftr" sz="quarter" idx="10"/>
          </p:nvPr>
        </p:nvSpPr>
        <p:spPr/>
        <p:txBody>
          <a:bodyPr/>
          <a:lstStyle/>
          <a:p>
            <a:r>
              <a:rPr lang="es-ES">
                <a:solidFill>
                  <a:srgbClr val="CC023B"/>
                </a:solidFill>
              </a:rPr>
              <a:t>The relevance of language for mathematics education</a:t>
            </a:r>
            <a:endParaRPr lang="es-ES_tradnl">
              <a:solidFill>
                <a:srgbClr val="CC023B"/>
              </a:solidFill>
            </a:endParaRPr>
          </a:p>
        </p:txBody>
      </p:sp>
      <p:sp>
        <p:nvSpPr>
          <p:cNvPr id="5" name="Tijdelijke aanduiding voor dianummer 4">
            <a:extLst>
              <a:ext uri="{FF2B5EF4-FFF2-40B4-BE49-F238E27FC236}">
                <a16:creationId xmlns="" xmlns:a16="http://schemas.microsoft.com/office/drawing/2014/main" id="{1D27D7E6-4149-EE4B-B689-4A3037D20594}"/>
              </a:ext>
            </a:extLst>
          </p:cNvPr>
          <p:cNvSpPr>
            <a:spLocks noGrp="1"/>
          </p:cNvSpPr>
          <p:nvPr>
            <p:ph type="sldNum" sz="quarter" idx="11"/>
          </p:nvPr>
        </p:nvSpPr>
        <p:spPr/>
        <p:txBody>
          <a:bodyPr/>
          <a:lstStyle/>
          <a:p>
            <a:r>
              <a:rPr lang="es-ES_tradnl" sz="1200"/>
              <a:t>|  </a:t>
            </a:r>
            <a:fld id="{9DD0088F-7E4A-9C4B-9ED2-72FAF1293163}" type="slidenum">
              <a:rPr lang="es-ES_tradnl" smtClean="0"/>
              <a:pPr/>
              <a:t>4</a:t>
            </a:fld>
            <a:endParaRPr lang="es-ES_tradnl"/>
          </a:p>
        </p:txBody>
      </p:sp>
      <p:pic>
        <p:nvPicPr>
          <p:cNvPr id="7" name="Imagen 6">
            <a:extLst>
              <a:ext uri="{FF2B5EF4-FFF2-40B4-BE49-F238E27FC236}">
                <a16:creationId xmlns="" xmlns:a16="http://schemas.microsoft.com/office/drawing/2014/main" id="{586823E1-11D6-744E-A3D7-E77D0B9477B6}"/>
              </a:ext>
            </a:extLst>
          </p:cNvPr>
          <p:cNvPicPr>
            <a:picLocks noChangeAspect="1"/>
          </p:cNvPicPr>
          <p:nvPr/>
        </p:nvPicPr>
        <p:blipFill>
          <a:blip r:embed="rId2"/>
          <a:stretch>
            <a:fillRect/>
          </a:stretch>
        </p:blipFill>
        <p:spPr>
          <a:xfrm>
            <a:off x="342053" y="2406869"/>
            <a:ext cx="8315187" cy="2221315"/>
          </a:xfrm>
          <a:prstGeom prst="rect">
            <a:avLst/>
          </a:prstGeom>
        </p:spPr>
      </p:pic>
    </p:spTree>
    <p:extLst>
      <p:ext uri="{BB962C8B-B14F-4D97-AF65-F5344CB8AC3E}">
        <p14:creationId xmlns:p14="http://schemas.microsoft.com/office/powerpoint/2010/main" val="2334143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1590FAF-9850-5A49-8CD9-44502C8077D4}"/>
              </a:ext>
            </a:extLst>
          </p:cNvPr>
          <p:cNvSpPr>
            <a:spLocks noGrp="1"/>
          </p:cNvSpPr>
          <p:nvPr>
            <p:ph type="title"/>
          </p:nvPr>
        </p:nvSpPr>
        <p:spPr/>
        <p:txBody>
          <a:bodyPr/>
          <a:lstStyle/>
          <a:p>
            <a:r>
              <a:rPr lang="en-GB" dirty="0">
                <a:latin typeface="Avenir Roman" panose="02000503020000020003" pitchFamily="2" charset="0"/>
              </a:rPr>
              <a:t>Overview</a:t>
            </a:r>
          </a:p>
        </p:txBody>
      </p:sp>
      <p:sp>
        <p:nvSpPr>
          <p:cNvPr id="3" name="Tijdelijke aanduiding voor inhoud 2">
            <a:extLst>
              <a:ext uri="{FF2B5EF4-FFF2-40B4-BE49-F238E27FC236}">
                <a16:creationId xmlns="" xmlns:a16="http://schemas.microsoft.com/office/drawing/2014/main" id="{92DD56B9-0F88-C941-92AF-96F633CE57B2}"/>
              </a:ext>
            </a:extLst>
          </p:cNvPr>
          <p:cNvSpPr>
            <a:spLocks noGrp="1"/>
          </p:cNvSpPr>
          <p:nvPr>
            <p:ph idx="1"/>
          </p:nvPr>
        </p:nvSpPr>
        <p:spPr/>
        <p:txBody>
          <a:bodyPr>
            <a:normAutofit lnSpcReduction="10000"/>
          </a:bodyPr>
          <a:lstStyle/>
          <a:p>
            <a:pPr marL="342900" indent="-342900">
              <a:buSzPts val="2600"/>
              <a:buFont typeface="Arial" panose="020B0604020202020204" pitchFamily="34" charset="0"/>
              <a:buChar char="•"/>
            </a:pPr>
            <a:r>
              <a:rPr lang="en" sz="2400" dirty="0">
                <a:solidFill>
                  <a:srgbClr val="000000"/>
                </a:solidFill>
                <a:latin typeface="Avenir Roman" panose="02000503020000020003" pitchFamily="2" charset="0"/>
              </a:rPr>
              <a:t>The distinction between 'everyday' language, general academic language and the specific language of mathematics;</a:t>
            </a:r>
            <a:endParaRPr lang="nl-NL" sz="2400" dirty="0">
              <a:solidFill>
                <a:srgbClr val="000000"/>
              </a:solidFill>
              <a:latin typeface="Avenir Roman" panose="02000503020000020003" pitchFamily="2" charset="0"/>
            </a:endParaRPr>
          </a:p>
          <a:p>
            <a:pPr marL="342900" indent="-342900">
              <a:buSzPts val="2600"/>
              <a:buFont typeface="Arial" panose="020B0604020202020204" pitchFamily="34" charset="0"/>
              <a:buChar char="•"/>
            </a:pPr>
            <a:r>
              <a:rPr lang="en" sz="2400" dirty="0">
                <a:solidFill>
                  <a:srgbClr val="000000"/>
                </a:solidFill>
                <a:latin typeface="Avenir Roman" panose="02000503020000020003" pitchFamily="2" charset="0"/>
              </a:rPr>
              <a:t>Some background and characteristics of language-sensitive mathematics teaching;</a:t>
            </a:r>
            <a:endParaRPr lang="nl-NL" sz="2400" dirty="0">
              <a:solidFill>
                <a:srgbClr val="000000"/>
              </a:solidFill>
              <a:latin typeface="Avenir Roman" panose="02000503020000020003" pitchFamily="2" charset="0"/>
            </a:endParaRPr>
          </a:p>
          <a:p>
            <a:pPr marL="342900" indent="-342900">
              <a:buSzPts val="2600"/>
              <a:buFont typeface="Arial" panose="020B0604020202020204" pitchFamily="34" charset="0"/>
              <a:buChar char="•"/>
            </a:pPr>
            <a:r>
              <a:rPr lang="en" sz="2400" dirty="0">
                <a:solidFill>
                  <a:srgbClr val="000000"/>
                </a:solidFill>
                <a:latin typeface="Avenir Roman" panose="02000503020000020003" pitchFamily="2" charset="0"/>
              </a:rPr>
              <a:t>The relevance of interaction, contexts and language-support for the learning of (the language of) mathematics;</a:t>
            </a:r>
            <a:endParaRPr lang="nl-NL" sz="2400" dirty="0">
              <a:solidFill>
                <a:srgbClr val="000000"/>
              </a:solidFill>
              <a:latin typeface="Avenir Roman" panose="02000503020000020003" pitchFamily="2" charset="0"/>
            </a:endParaRPr>
          </a:p>
          <a:p>
            <a:pPr marL="342900" indent="-342900">
              <a:buSzPts val="2600"/>
              <a:buFont typeface="Arial" panose="020B0604020202020204" pitchFamily="34" charset="0"/>
              <a:buChar char="•"/>
            </a:pPr>
            <a:r>
              <a:rPr lang="en" sz="2400" dirty="0">
                <a:solidFill>
                  <a:srgbClr val="000000"/>
                </a:solidFill>
                <a:latin typeface="Avenir Roman" panose="02000503020000020003" pitchFamily="2" charset="0"/>
              </a:rPr>
              <a:t>Tools to </a:t>
            </a:r>
            <a:r>
              <a:rPr lang="en" sz="2400" dirty="0" err="1">
                <a:solidFill>
                  <a:srgbClr val="000000"/>
                </a:solidFill>
                <a:latin typeface="Avenir Roman" panose="02000503020000020003" pitchFamily="2" charset="0"/>
              </a:rPr>
              <a:t>analyse</a:t>
            </a:r>
            <a:r>
              <a:rPr lang="en" sz="2400" dirty="0">
                <a:solidFill>
                  <a:srgbClr val="000000"/>
                </a:solidFill>
                <a:latin typeface="Avenir Roman" panose="02000503020000020003" pitchFamily="2" charset="0"/>
              </a:rPr>
              <a:t> teaching materials and classroom interactions (scaffolding);</a:t>
            </a:r>
          </a:p>
          <a:p>
            <a:pPr marL="342900" indent="-342900">
              <a:buSzPts val="2600"/>
              <a:buFont typeface="Arial" panose="020B0604020202020204" pitchFamily="34" charset="0"/>
              <a:buChar char="•"/>
            </a:pPr>
            <a:r>
              <a:rPr lang="en" sz="2400" dirty="0">
                <a:solidFill>
                  <a:srgbClr val="000000"/>
                </a:solidFill>
                <a:latin typeface="Avenir Roman" panose="02000503020000020003" pitchFamily="2" charset="0"/>
              </a:rPr>
              <a:t>Tools and activities to support future teachers in designing language sensitive lessons and activities</a:t>
            </a:r>
            <a:r>
              <a:rPr lang="nl-NL" sz="2400" dirty="0">
                <a:solidFill>
                  <a:srgbClr val="000000"/>
                </a:solidFill>
                <a:latin typeface="Avenir Roman" panose="02000503020000020003" pitchFamily="2" charset="0"/>
              </a:rPr>
              <a:t> </a:t>
            </a:r>
          </a:p>
          <a:p>
            <a:endParaRPr lang="en-GB" dirty="0">
              <a:latin typeface="Avenir Roman" panose="02000503020000020003" pitchFamily="2" charset="0"/>
            </a:endParaRPr>
          </a:p>
        </p:txBody>
      </p:sp>
      <p:sp>
        <p:nvSpPr>
          <p:cNvPr id="4" name="Tijdelijke aanduiding voor voettekst 3">
            <a:extLst>
              <a:ext uri="{FF2B5EF4-FFF2-40B4-BE49-F238E27FC236}">
                <a16:creationId xmlns="" xmlns:a16="http://schemas.microsoft.com/office/drawing/2014/main" id="{AB70EBEB-4B5A-0943-834C-1C81DEF02841}"/>
              </a:ext>
            </a:extLst>
          </p:cNvPr>
          <p:cNvSpPr>
            <a:spLocks noGrp="1"/>
          </p:cNvSpPr>
          <p:nvPr>
            <p:ph type="ftr" sz="quarter" idx="10"/>
          </p:nvPr>
        </p:nvSpPr>
        <p:spPr/>
        <p:txBody>
          <a:bodyPr/>
          <a:lstStyle/>
          <a:p>
            <a:r>
              <a:rPr lang="es-ES">
                <a:solidFill>
                  <a:srgbClr val="CC023B"/>
                </a:solidFill>
                <a:latin typeface="Avenir Roman" panose="02000503020000020003" pitchFamily="2" charset="0"/>
              </a:rPr>
              <a:t>The relevance of language for mathematics education</a:t>
            </a:r>
            <a:endParaRPr lang="es-ES_tradnl">
              <a:solidFill>
                <a:srgbClr val="CC023B"/>
              </a:solidFill>
              <a:latin typeface="Avenir Roman" panose="02000503020000020003" pitchFamily="2" charset="0"/>
            </a:endParaRPr>
          </a:p>
        </p:txBody>
      </p:sp>
      <p:sp>
        <p:nvSpPr>
          <p:cNvPr id="5" name="Tijdelijke aanduiding voor dianummer 4">
            <a:extLst>
              <a:ext uri="{FF2B5EF4-FFF2-40B4-BE49-F238E27FC236}">
                <a16:creationId xmlns="" xmlns:a16="http://schemas.microsoft.com/office/drawing/2014/main" id="{2EA86E4C-1BCF-6F4B-BF69-DCFC4726B463}"/>
              </a:ext>
            </a:extLst>
          </p:cNvPr>
          <p:cNvSpPr>
            <a:spLocks noGrp="1"/>
          </p:cNvSpPr>
          <p:nvPr>
            <p:ph type="sldNum" sz="quarter" idx="11"/>
          </p:nvPr>
        </p:nvSpPr>
        <p:spPr/>
        <p:txBody>
          <a:bodyPr/>
          <a:lstStyle/>
          <a:p>
            <a:r>
              <a:rPr lang="es-ES_tradnl" sz="1200">
                <a:latin typeface="Avenir Roman" panose="02000503020000020003" pitchFamily="2" charset="0"/>
              </a:rPr>
              <a:t>|  </a:t>
            </a:r>
            <a:fld id="{9DD0088F-7E4A-9C4B-9ED2-72FAF1293163}" type="slidenum">
              <a:rPr lang="es-ES_tradnl" smtClean="0">
                <a:latin typeface="Avenir Roman" panose="02000503020000020003" pitchFamily="2" charset="0"/>
              </a:rPr>
              <a:pPr/>
              <a:t>5</a:t>
            </a:fld>
            <a:endParaRPr lang="es-ES_tradnl">
              <a:latin typeface="Avenir Roman" panose="02000503020000020003" pitchFamily="2" charset="0"/>
            </a:endParaRPr>
          </a:p>
        </p:txBody>
      </p:sp>
    </p:spTree>
    <p:extLst>
      <p:ext uri="{BB962C8B-B14F-4D97-AF65-F5344CB8AC3E}">
        <p14:creationId xmlns:p14="http://schemas.microsoft.com/office/powerpoint/2010/main" val="795582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3CE0E99-94C7-594D-A761-B06493640A4C}"/>
              </a:ext>
            </a:extLst>
          </p:cNvPr>
          <p:cNvSpPr>
            <a:spLocks noGrp="1"/>
          </p:cNvSpPr>
          <p:nvPr>
            <p:ph type="title"/>
          </p:nvPr>
        </p:nvSpPr>
        <p:spPr/>
        <p:txBody>
          <a:bodyPr/>
          <a:lstStyle/>
          <a:p>
            <a:r>
              <a:rPr lang="en-GB" dirty="0">
                <a:latin typeface="Avenir Roman" panose="02000503020000020003" pitchFamily="2" charset="0"/>
              </a:rPr>
              <a:t>Learning outcomes</a:t>
            </a:r>
          </a:p>
        </p:txBody>
      </p:sp>
      <p:sp>
        <p:nvSpPr>
          <p:cNvPr id="3" name="Tijdelijke aanduiding voor inhoud 2">
            <a:extLst>
              <a:ext uri="{FF2B5EF4-FFF2-40B4-BE49-F238E27FC236}">
                <a16:creationId xmlns="" xmlns:a16="http://schemas.microsoft.com/office/drawing/2014/main" id="{4DE989A5-477F-0749-B49F-1DCD9E37E079}"/>
              </a:ext>
            </a:extLst>
          </p:cNvPr>
          <p:cNvSpPr>
            <a:spLocks noGrp="1"/>
          </p:cNvSpPr>
          <p:nvPr>
            <p:ph idx="1"/>
          </p:nvPr>
        </p:nvSpPr>
        <p:spPr/>
        <p:txBody>
          <a:bodyPr>
            <a:normAutofit fontScale="70000" lnSpcReduction="20000"/>
          </a:bodyPr>
          <a:lstStyle/>
          <a:p>
            <a:pPr lvl="0"/>
            <a:r>
              <a:rPr lang="en-US" dirty="0">
                <a:latin typeface="Avenir Roman" panose="02000503020000020003" pitchFamily="2" charset="0"/>
              </a:rPr>
              <a:t>Understand difficulties student face with language in mathematics (especially multilingual students);</a:t>
            </a:r>
            <a:endParaRPr lang="nl-NL" dirty="0">
              <a:latin typeface="Avenir Roman" panose="02000503020000020003" pitchFamily="2" charset="0"/>
            </a:endParaRPr>
          </a:p>
          <a:p>
            <a:pPr lvl="0"/>
            <a:r>
              <a:rPr lang="en-US" dirty="0">
                <a:latin typeface="Avenir Roman" panose="02000503020000020003" pitchFamily="2" charset="0"/>
              </a:rPr>
              <a:t>Become aware of the role and relevance of language in mathematics education (everyday language, general school language and subject-specific language of mathematics); </a:t>
            </a:r>
            <a:endParaRPr lang="nl-NL" dirty="0">
              <a:latin typeface="Avenir Roman" panose="02000503020000020003" pitchFamily="2" charset="0"/>
            </a:endParaRPr>
          </a:p>
          <a:p>
            <a:pPr lvl="0"/>
            <a:r>
              <a:rPr lang="en-US" dirty="0">
                <a:latin typeface="Avenir Roman" panose="02000503020000020003" pitchFamily="2" charset="0"/>
              </a:rPr>
              <a:t>Develop knowledge about the approach of language-sensitive mathematics teaching and its tools;</a:t>
            </a:r>
            <a:endParaRPr lang="nl-NL" dirty="0">
              <a:latin typeface="Avenir Roman" panose="02000503020000020003" pitchFamily="2" charset="0"/>
            </a:endParaRPr>
          </a:p>
          <a:p>
            <a:pPr lvl="0"/>
            <a:r>
              <a:rPr lang="en-US" dirty="0">
                <a:latin typeface="Avenir Roman" panose="02000503020000020003" pitchFamily="2" charset="0"/>
              </a:rPr>
              <a:t>Analyze language in classroom materials and teaching practice;</a:t>
            </a:r>
            <a:endParaRPr lang="nl-NL" dirty="0">
              <a:latin typeface="Avenir Roman" panose="02000503020000020003" pitchFamily="2" charset="0"/>
            </a:endParaRPr>
          </a:p>
          <a:p>
            <a:pPr lvl="0"/>
            <a:r>
              <a:rPr lang="en-US" dirty="0">
                <a:latin typeface="Avenir Roman" panose="02000503020000020003" pitchFamily="2" charset="0"/>
              </a:rPr>
              <a:t>Learn to value the role of various representations and visualizations as a bridge for understanding and developing linguistic skills in mathematics education: </a:t>
            </a:r>
            <a:endParaRPr lang="nl-NL" dirty="0">
              <a:latin typeface="Avenir Roman" panose="02000503020000020003" pitchFamily="2" charset="0"/>
            </a:endParaRPr>
          </a:p>
          <a:p>
            <a:pPr lvl="0"/>
            <a:r>
              <a:rPr lang="en-US" dirty="0">
                <a:latin typeface="Avenir Roman" panose="02000503020000020003" pitchFamily="2" charset="0"/>
              </a:rPr>
              <a:t>Learn to know and use scaffolding strategies to support students in language-sensitive mathematics lessons;</a:t>
            </a:r>
            <a:endParaRPr lang="nl-NL" dirty="0">
              <a:latin typeface="Avenir Roman" panose="02000503020000020003" pitchFamily="2" charset="0"/>
            </a:endParaRPr>
          </a:p>
          <a:p>
            <a:pPr lvl="0"/>
            <a:r>
              <a:rPr lang="en-US" dirty="0">
                <a:latin typeface="Avenir Roman" panose="02000503020000020003" pitchFamily="2" charset="0"/>
              </a:rPr>
              <a:t>Design classroom activities that support students' language proficiency as well as their mathematical understanding.</a:t>
            </a:r>
            <a:endParaRPr lang="nl-NL" dirty="0">
              <a:latin typeface="Avenir Roman" panose="02000503020000020003" pitchFamily="2" charset="0"/>
            </a:endParaRPr>
          </a:p>
          <a:p>
            <a:endParaRPr lang="nl-NL" dirty="0">
              <a:latin typeface="Avenir Roman" panose="02000503020000020003" pitchFamily="2" charset="0"/>
            </a:endParaRPr>
          </a:p>
        </p:txBody>
      </p:sp>
      <p:sp>
        <p:nvSpPr>
          <p:cNvPr id="4" name="Tijdelijke aanduiding voor voettekst 3">
            <a:extLst>
              <a:ext uri="{FF2B5EF4-FFF2-40B4-BE49-F238E27FC236}">
                <a16:creationId xmlns="" xmlns:a16="http://schemas.microsoft.com/office/drawing/2014/main" id="{C78EB19A-3825-8D45-A1D8-67A78A0C9BC8}"/>
              </a:ext>
            </a:extLst>
          </p:cNvPr>
          <p:cNvSpPr>
            <a:spLocks noGrp="1"/>
          </p:cNvSpPr>
          <p:nvPr>
            <p:ph type="ftr" sz="quarter" idx="10"/>
          </p:nvPr>
        </p:nvSpPr>
        <p:spPr/>
        <p:txBody>
          <a:bodyPr/>
          <a:lstStyle/>
          <a:p>
            <a:r>
              <a:rPr lang="es-ES">
                <a:solidFill>
                  <a:srgbClr val="CC023B"/>
                </a:solidFill>
              </a:rPr>
              <a:t>The relevance of language for mathematics education</a:t>
            </a:r>
            <a:endParaRPr lang="es-ES_tradnl">
              <a:solidFill>
                <a:srgbClr val="CC023B"/>
              </a:solidFill>
            </a:endParaRPr>
          </a:p>
        </p:txBody>
      </p:sp>
      <p:sp>
        <p:nvSpPr>
          <p:cNvPr id="5" name="Tijdelijke aanduiding voor dianummer 4">
            <a:extLst>
              <a:ext uri="{FF2B5EF4-FFF2-40B4-BE49-F238E27FC236}">
                <a16:creationId xmlns="" xmlns:a16="http://schemas.microsoft.com/office/drawing/2014/main" id="{9E2C5F59-D97B-5146-B231-3A6014C07C1F}"/>
              </a:ext>
            </a:extLst>
          </p:cNvPr>
          <p:cNvSpPr>
            <a:spLocks noGrp="1"/>
          </p:cNvSpPr>
          <p:nvPr>
            <p:ph type="sldNum" sz="quarter" idx="11"/>
          </p:nvPr>
        </p:nvSpPr>
        <p:spPr/>
        <p:txBody>
          <a:bodyPr/>
          <a:lstStyle/>
          <a:p>
            <a:r>
              <a:rPr lang="es-ES_tradnl" sz="1200"/>
              <a:t>|  </a:t>
            </a:r>
            <a:fld id="{9DD0088F-7E4A-9C4B-9ED2-72FAF1293163}" type="slidenum">
              <a:rPr lang="es-ES_tradnl" smtClean="0"/>
              <a:pPr/>
              <a:t>6</a:t>
            </a:fld>
            <a:endParaRPr lang="es-ES_tradnl"/>
          </a:p>
        </p:txBody>
      </p:sp>
    </p:spTree>
    <p:extLst>
      <p:ext uri="{BB962C8B-B14F-4D97-AF65-F5344CB8AC3E}">
        <p14:creationId xmlns:p14="http://schemas.microsoft.com/office/powerpoint/2010/main" val="1251245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040831DB-8890-E04C-B48D-4965E3C72323}"/>
              </a:ext>
            </a:extLst>
          </p:cNvPr>
          <p:cNvSpPr>
            <a:spLocks noGrp="1"/>
          </p:cNvSpPr>
          <p:nvPr>
            <p:ph type="ctrTitle"/>
          </p:nvPr>
        </p:nvSpPr>
        <p:spPr/>
        <p:txBody>
          <a:bodyPr>
            <a:normAutofit fontScale="90000"/>
          </a:bodyPr>
          <a:lstStyle/>
          <a:p>
            <a:r>
              <a:rPr lang="en-US" dirty="0">
                <a:latin typeface="Avenir Roman" panose="02000503020000020003" pitchFamily="2" charset="0"/>
              </a:rPr>
              <a:t>Introduction into the topic: The relevance of language for mathematics education</a:t>
            </a:r>
            <a:endParaRPr lang="nl-NL" dirty="0">
              <a:latin typeface="Avenir Roman" panose="02000503020000020003" pitchFamily="2" charset="0"/>
            </a:endParaRPr>
          </a:p>
        </p:txBody>
      </p:sp>
      <p:sp>
        <p:nvSpPr>
          <p:cNvPr id="7" name="Ondertitel 6">
            <a:extLst>
              <a:ext uri="{FF2B5EF4-FFF2-40B4-BE49-F238E27FC236}">
                <a16:creationId xmlns="" xmlns:a16="http://schemas.microsoft.com/office/drawing/2014/main" id="{63497287-F4C0-FD48-8EF6-A560BD8016BB}"/>
              </a:ext>
            </a:extLst>
          </p:cNvPr>
          <p:cNvSpPr>
            <a:spLocks noGrp="1"/>
          </p:cNvSpPr>
          <p:nvPr>
            <p:ph type="subTitle" idx="1"/>
          </p:nvPr>
        </p:nvSpPr>
        <p:spPr/>
        <p:txBody>
          <a:bodyPr/>
          <a:lstStyle/>
          <a:p>
            <a:r>
              <a:rPr lang="nl-NL">
                <a:latin typeface="Avenir Roman" panose="02000503020000020003" pitchFamily="2" charset="0"/>
              </a:rPr>
              <a:t>Activity 1.1</a:t>
            </a:r>
          </a:p>
          <a:p>
            <a:r>
              <a:rPr lang="en-US">
                <a:latin typeface="Avenir Roman" panose="02000503020000020003" pitchFamily="2" charset="0"/>
              </a:rPr>
              <a:t>Types of  language </a:t>
            </a:r>
            <a:endParaRPr lang="nl-NL">
              <a:latin typeface="Avenir Roman" panose="02000503020000020003" pitchFamily="2" charset="0"/>
            </a:endParaRPr>
          </a:p>
        </p:txBody>
      </p:sp>
      <p:sp>
        <p:nvSpPr>
          <p:cNvPr id="5" name="Tijdelijke aanduiding voor dianummer 4">
            <a:extLst>
              <a:ext uri="{FF2B5EF4-FFF2-40B4-BE49-F238E27FC236}">
                <a16:creationId xmlns="" xmlns:a16="http://schemas.microsoft.com/office/drawing/2014/main" id="{2F6791DF-B269-ED4F-B0D8-ED7AB2F1A36D}"/>
              </a:ext>
            </a:extLst>
          </p:cNvPr>
          <p:cNvSpPr>
            <a:spLocks noGrp="1"/>
          </p:cNvSpPr>
          <p:nvPr>
            <p:ph type="sldNum" sz="quarter" idx="11"/>
          </p:nvPr>
        </p:nvSpPr>
        <p:spPr>
          <a:xfrm>
            <a:off x="8555038" y="55563"/>
            <a:ext cx="588962" cy="365125"/>
          </a:xfrm>
        </p:spPr>
        <p:txBody>
          <a:bodyPr/>
          <a:lstStyle/>
          <a:p>
            <a:r>
              <a:rPr lang="es-ES_tradnl" sz="1200"/>
              <a:t>|  </a:t>
            </a:r>
            <a:fld id="{9DD0088F-7E4A-9C4B-9ED2-72FAF1293163}" type="slidenum">
              <a:rPr lang="es-ES_tradnl" smtClean="0"/>
              <a:pPr/>
              <a:t>7</a:t>
            </a:fld>
            <a:endParaRPr lang="es-ES_tradnl"/>
          </a:p>
        </p:txBody>
      </p:sp>
      <p:pic>
        <p:nvPicPr>
          <p:cNvPr id="8" name="Imagen 29" descr="/Users/antquearm/Desktop/IncluSMe icons/Icons as JPEG/4-4.jpg">
            <a:extLst>
              <a:ext uri="{FF2B5EF4-FFF2-40B4-BE49-F238E27FC236}">
                <a16:creationId xmlns="" xmlns:a16="http://schemas.microsoft.com/office/drawing/2014/main" id="{902FAE53-1DFB-E24A-80B7-1BE49F039A4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6116" y="4945425"/>
            <a:ext cx="467995" cy="467995"/>
          </a:xfrm>
          <a:prstGeom prst="rect">
            <a:avLst/>
          </a:prstGeom>
          <a:noFill/>
          <a:ln>
            <a:noFill/>
          </a:ln>
        </p:spPr>
      </p:pic>
      <p:pic>
        <p:nvPicPr>
          <p:cNvPr id="9" name="Afbeelding 8">
            <a:extLst>
              <a:ext uri="{FF2B5EF4-FFF2-40B4-BE49-F238E27FC236}">
                <a16:creationId xmlns="" xmlns:a16="http://schemas.microsoft.com/office/drawing/2014/main" id="{07E5E6EA-3AA1-1144-BC5E-C3CE15F978ED}"/>
              </a:ext>
            </a:extLst>
          </p:cNvPr>
          <p:cNvPicPr/>
          <p:nvPr/>
        </p:nvPicPr>
        <p:blipFill>
          <a:blip r:embed="rId3">
            <a:extLst>
              <a:ext uri="{28A0092B-C50C-407E-A947-70E740481C1C}">
                <a14:useLocalDpi xmlns:a14="http://schemas.microsoft.com/office/drawing/2010/main" val="0"/>
              </a:ext>
            </a:extLst>
          </a:blip>
          <a:stretch>
            <a:fillRect/>
          </a:stretch>
        </p:blipFill>
        <p:spPr>
          <a:xfrm>
            <a:off x="3366861" y="4946060"/>
            <a:ext cx="450850" cy="467360"/>
          </a:xfrm>
          <a:prstGeom prst="rect">
            <a:avLst/>
          </a:prstGeom>
        </p:spPr>
      </p:pic>
      <p:pic>
        <p:nvPicPr>
          <p:cNvPr id="10" name="Afbeelding 9">
            <a:extLst>
              <a:ext uri="{FF2B5EF4-FFF2-40B4-BE49-F238E27FC236}">
                <a16:creationId xmlns="" xmlns:a16="http://schemas.microsoft.com/office/drawing/2014/main" id="{75768843-95BF-024E-9E48-1053D3A1260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605837" y="4945425"/>
            <a:ext cx="475615" cy="471805"/>
          </a:xfrm>
          <a:prstGeom prst="rect">
            <a:avLst/>
          </a:prstGeom>
        </p:spPr>
      </p:pic>
      <p:pic>
        <p:nvPicPr>
          <p:cNvPr id="11" name="Imagen 9" descr="/Users/antquearm/Desktop/IncluSMe icons/Icons as JPEG/3-5a.jpg">
            <a:extLst>
              <a:ext uri="{FF2B5EF4-FFF2-40B4-BE49-F238E27FC236}">
                <a16:creationId xmlns="" xmlns:a16="http://schemas.microsoft.com/office/drawing/2014/main" id="{6D8B1483-5AEE-6448-837E-3DE5E304533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3048" y="4945425"/>
            <a:ext cx="467995" cy="467995"/>
          </a:xfrm>
          <a:prstGeom prst="rect">
            <a:avLst/>
          </a:prstGeom>
          <a:noFill/>
          <a:ln>
            <a:noFill/>
          </a:ln>
        </p:spPr>
      </p:pic>
    </p:spTree>
    <p:extLst>
      <p:ext uri="{BB962C8B-B14F-4D97-AF65-F5344CB8AC3E}">
        <p14:creationId xmlns:p14="http://schemas.microsoft.com/office/powerpoint/2010/main" val="757430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1103D13-7C0D-BC4C-B587-80563E3579B5}"/>
              </a:ext>
            </a:extLst>
          </p:cNvPr>
          <p:cNvSpPr>
            <a:spLocks noGrp="1"/>
          </p:cNvSpPr>
          <p:nvPr>
            <p:ph type="title"/>
          </p:nvPr>
        </p:nvSpPr>
        <p:spPr/>
        <p:txBody>
          <a:bodyPr>
            <a:noAutofit/>
          </a:bodyPr>
          <a:lstStyle/>
          <a:p>
            <a:r>
              <a:rPr lang="nl-NL" sz="2400" dirty="0" err="1">
                <a:latin typeface="Avenir Roman" panose="02000503020000020003" pitchFamily="2" charset="0"/>
              </a:rPr>
              <a:t>Study</a:t>
            </a:r>
            <a:r>
              <a:rPr lang="nl-NL" sz="2400" dirty="0">
                <a:latin typeface="Avenir Roman" panose="02000503020000020003" pitchFamily="2" charset="0"/>
              </a:rPr>
              <a:t> </a:t>
            </a:r>
            <a:r>
              <a:rPr lang="nl-NL" sz="2400" dirty="0" err="1">
                <a:latin typeface="Avenir Roman" panose="02000503020000020003" pitchFamily="2" charset="0"/>
              </a:rPr>
              <a:t>the</a:t>
            </a:r>
            <a:r>
              <a:rPr lang="nl-NL" sz="2400" dirty="0">
                <a:latin typeface="Avenir Roman" panose="02000503020000020003" pitchFamily="2" charset="0"/>
              </a:rPr>
              <a:t> </a:t>
            </a:r>
            <a:r>
              <a:rPr lang="nl-NL" sz="2400" dirty="0" err="1">
                <a:latin typeface="Avenir Roman" panose="02000503020000020003" pitchFamily="2" charset="0"/>
              </a:rPr>
              <a:t>wordcloud</a:t>
            </a:r>
            <a:r>
              <a:rPr lang="nl-NL" sz="2400" dirty="0">
                <a:latin typeface="Avenir Roman" panose="02000503020000020003" pitchFamily="2" charset="0"/>
              </a:rPr>
              <a:t> – </a:t>
            </a:r>
            <a:r>
              <a:rPr lang="nl-NL" sz="2400" dirty="0" err="1">
                <a:latin typeface="Avenir Roman" panose="02000503020000020003" pitchFamily="2" charset="0"/>
              </a:rPr>
              <a:t>it</a:t>
            </a:r>
            <a:r>
              <a:rPr lang="nl-NL" sz="2400" dirty="0">
                <a:latin typeface="Avenir Roman" panose="02000503020000020003" pitchFamily="2" charset="0"/>
              </a:rPr>
              <a:t> is on </a:t>
            </a:r>
            <a:r>
              <a:rPr lang="nl-NL" sz="2400" dirty="0" err="1">
                <a:latin typeface="Avenir Roman" panose="02000503020000020003" pitchFamily="2" charset="0"/>
              </a:rPr>
              <a:t>your</a:t>
            </a:r>
            <a:r>
              <a:rPr lang="nl-NL" sz="2400" dirty="0">
                <a:latin typeface="Avenir Roman" panose="02000503020000020003" pitchFamily="2" charset="0"/>
              </a:rPr>
              <a:t> </a:t>
            </a:r>
            <a:r>
              <a:rPr lang="nl-NL" sz="2400" dirty="0" err="1">
                <a:latin typeface="Avenir Roman" panose="02000503020000020003" pitchFamily="2" charset="0"/>
              </a:rPr>
              <a:t>worksheet</a:t>
            </a:r>
            <a:r>
              <a:rPr lang="nl-NL" sz="2400" dirty="0">
                <a:latin typeface="Avenir Roman" panose="02000503020000020003" pitchFamily="2" charset="0"/>
              </a:rPr>
              <a:t> as well</a:t>
            </a:r>
            <a:endParaRPr lang="en-GB" sz="2400" dirty="0">
              <a:latin typeface="Avenir Roman" panose="02000503020000020003" pitchFamily="2" charset="0"/>
            </a:endParaRPr>
          </a:p>
        </p:txBody>
      </p:sp>
      <p:sp>
        <p:nvSpPr>
          <p:cNvPr id="4" name="Tijdelijke aanduiding voor voettekst 3">
            <a:extLst>
              <a:ext uri="{FF2B5EF4-FFF2-40B4-BE49-F238E27FC236}">
                <a16:creationId xmlns="" xmlns:a16="http://schemas.microsoft.com/office/drawing/2014/main" id="{DE1F5AED-9832-1C44-8505-1769C9DAD207}"/>
              </a:ext>
            </a:extLst>
          </p:cNvPr>
          <p:cNvSpPr>
            <a:spLocks noGrp="1"/>
          </p:cNvSpPr>
          <p:nvPr>
            <p:ph type="ftr" sz="quarter" idx="10"/>
          </p:nvPr>
        </p:nvSpPr>
        <p:spPr/>
        <p:txBody>
          <a:bodyPr/>
          <a:lstStyle/>
          <a:p>
            <a:r>
              <a:rPr lang="es-ES">
                <a:solidFill>
                  <a:srgbClr val="CC023B"/>
                </a:solidFill>
              </a:rPr>
              <a:t>The relevance of language for mathematics education</a:t>
            </a:r>
            <a:endParaRPr lang="es-ES_tradnl">
              <a:solidFill>
                <a:srgbClr val="CC023B"/>
              </a:solidFill>
            </a:endParaRPr>
          </a:p>
        </p:txBody>
      </p:sp>
      <p:sp>
        <p:nvSpPr>
          <p:cNvPr id="5" name="Tijdelijke aanduiding voor dianummer 4">
            <a:extLst>
              <a:ext uri="{FF2B5EF4-FFF2-40B4-BE49-F238E27FC236}">
                <a16:creationId xmlns="" xmlns:a16="http://schemas.microsoft.com/office/drawing/2014/main" id="{87D03DEA-6342-9B45-AB95-CF30EC8C4E3B}"/>
              </a:ext>
            </a:extLst>
          </p:cNvPr>
          <p:cNvSpPr>
            <a:spLocks noGrp="1"/>
          </p:cNvSpPr>
          <p:nvPr>
            <p:ph type="sldNum" sz="quarter" idx="11"/>
          </p:nvPr>
        </p:nvSpPr>
        <p:spPr/>
        <p:txBody>
          <a:bodyPr/>
          <a:lstStyle/>
          <a:p>
            <a:r>
              <a:rPr lang="es-ES_tradnl" sz="1200"/>
              <a:t>|  </a:t>
            </a:r>
            <a:fld id="{9DD0088F-7E4A-9C4B-9ED2-72FAF1293163}" type="slidenum">
              <a:rPr lang="es-ES_tradnl" smtClean="0"/>
              <a:pPr/>
              <a:t>8</a:t>
            </a:fld>
            <a:endParaRPr lang="es-ES_tradnl"/>
          </a:p>
        </p:txBody>
      </p:sp>
      <p:pic>
        <p:nvPicPr>
          <p:cNvPr id="6" name="Tijdelijke aanduiding voor inhoud 5">
            <a:extLst>
              <a:ext uri="{FF2B5EF4-FFF2-40B4-BE49-F238E27FC236}">
                <a16:creationId xmlns="" xmlns:a16="http://schemas.microsoft.com/office/drawing/2014/main" id="{FA36B757-E47F-E34D-94BD-56FFE2BAF5F1}"/>
              </a:ext>
            </a:extLst>
          </p:cNvPr>
          <p:cNvPicPr>
            <a:picLocks/>
          </p:cNvPicPr>
          <p:nvPr/>
        </p:nvPicPr>
        <p:blipFill rotWithShape="1">
          <a:blip r:embed="rId2"/>
          <a:srcRect t="13584"/>
          <a:stretch/>
        </p:blipFill>
        <p:spPr bwMode="auto">
          <a:xfrm>
            <a:off x="457200" y="1678690"/>
            <a:ext cx="8229600" cy="36421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587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CA763A7-5B42-B147-B5C8-45DC69DBDEA3}"/>
              </a:ext>
            </a:extLst>
          </p:cNvPr>
          <p:cNvSpPr>
            <a:spLocks noGrp="1"/>
          </p:cNvSpPr>
          <p:nvPr>
            <p:ph type="title"/>
          </p:nvPr>
        </p:nvSpPr>
        <p:spPr/>
        <p:txBody>
          <a:bodyPr/>
          <a:lstStyle/>
          <a:p>
            <a:r>
              <a:rPr lang="en-GB" dirty="0">
                <a:latin typeface="Avenir Roman" panose="02000503020000020003" pitchFamily="2" charset="0"/>
              </a:rPr>
              <a:t>To do: also see worksheet</a:t>
            </a:r>
          </a:p>
        </p:txBody>
      </p:sp>
      <p:sp>
        <p:nvSpPr>
          <p:cNvPr id="3" name="Tijdelijke aanduiding voor inhoud 2">
            <a:extLst>
              <a:ext uri="{FF2B5EF4-FFF2-40B4-BE49-F238E27FC236}">
                <a16:creationId xmlns="" xmlns:a16="http://schemas.microsoft.com/office/drawing/2014/main" id="{23D78A3B-86D3-A34D-89CF-13DCFC08AA07}"/>
              </a:ext>
            </a:extLst>
          </p:cNvPr>
          <p:cNvSpPr>
            <a:spLocks noGrp="1"/>
          </p:cNvSpPr>
          <p:nvPr>
            <p:ph idx="1"/>
          </p:nvPr>
        </p:nvSpPr>
        <p:spPr>
          <a:xfrm>
            <a:off x="457199" y="1600200"/>
            <a:ext cx="8425543" cy="4525963"/>
          </a:xfrm>
        </p:spPr>
        <p:txBody>
          <a:bodyPr>
            <a:normAutofit lnSpcReduction="10000"/>
          </a:bodyPr>
          <a:lstStyle/>
          <a:p>
            <a:r>
              <a:rPr lang="en-GB" sz="2400" dirty="0">
                <a:latin typeface="Avenir Roman" panose="02000503020000020003" pitchFamily="2" charset="0"/>
              </a:rPr>
              <a:t>Individually select about 5 words that are typical for mathematics.</a:t>
            </a:r>
          </a:p>
          <a:p>
            <a:r>
              <a:rPr lang="en-GB" sz="2400" dirty="0">
                <a:latin typeface="Avenir Roman" panose="02000503020000020003" pitchFamily="2" charset="0"/>
              </a:rPr>
              <a:t>Share the words you selected and discuss the questions below:</a:t>
            </a:r>
          </a:p>
          <a:p>
            <a:pPr lvl="1"/>
            <a:r>
              <a:rPr lang="en-GB" sz="2000" dirty="0">
                <a:latin typeface="Avenir Roman" panose="02000503020000020003" pitchFamily="2" charset="0"/>
              </a:rPr>
              <a:t>Which of these words are also part of our daily language? How is the meaning different in mathematics compared to daily life? </a:t>
            </a:r>
            <a:br>
              <a:rPr lang="en-GB" sz="2000" dirty="0">
                <a:latin typeface="Avenir Roman" panose="02000503020000020003" pitchFamily="2" charset="0"/>
              </a:rPr>
            </a:br>
            <a:r>
              <a:rPr lang="en-GB" sz="2000" dirty="0">
                <a:latin typeface="Avenir Roman" panose="02000503020000020003" pitchFamily="2" charset="0"/>
              </a:rPr>
              <a:t>What is a typical expressions (or sentence) using this word in daily language and what is a typical expression in mathematics. </a:t>
            </a:r>
          </a:p>
          <a:p>
            <a:pPr lvl="1"/>
            <a:r>
              <a:rPr lang="en-GB" sz="2000" dirty="0">
                <a:latin typeface="Avenir Roman" panose="02000503020000020003" pitchFamily="2" charset="0"/>
              </a:rPr>
              <a:t>What problems do you expect your students may have regarding this ‘shift of’ meaning? Is this different for students who are native speakers in your language and for students who are not?</a:t>
            </a:r>
          </a:p>
          <a:p>
            <a:r>
              <a:rPr lang="en-GB" sz="2400" dirty="0">
                <a:latin typeface="Avenir Roman" panose="02000503020000020003" pitchFamily="2" charset="0"/>
              </a:rPr>
              <a:t>In the whole group share problems your small group identified</a:t>
            </a:r>
            <a:r>
              <a:rPr lang="en-GB" sz="2000" dirty="0">
                <a:latin typeface="Avenir Roman" panose="02000503020000020003" pitchFamily="2" charset="0"/>
              </a:rPr>
              <a:t>.</a:t>
            </a:r>
          </a:p>
          <a:p>
            <a:pPr marL="0" indent="0">
              <a:buNone/>
            </a:pPr>
            <a:endParaRPr lang="en-GB" dirty="0">
              <a:latin typeface="Avenir Roman" panose="02000503020000020003" pitchFamily="2" charset="0"/>
            </a:endParaRPr>
          </a:p>
        </p:txBody>
      </p:sp>
      <p:sp>
        <p:nvSpPr>
          <p:cNvPr id="4" name="Tijdelijke aanduiding voor voettekst 3">
            <a:extLst>
              <a:ext uri="{FF2B5EF4-FFF2-40B4-BE49-F238E27FC236}">
                <a16:creationId xmlns="" xmlns:a16="http://schemas.microsoft.com/office/drawing/2014/main" id="{779504A9-6EFF-1344-BEDA-C71C1523359B}"/>
              </a:ext>
            </a:extLst>
          </p:cNvPr>
          <p:cNvSpPr>
            <a:spLocks noGrp="1"/>
          </p:cNvSpPr>
          <p:nvPr>
            <p:ph type="ftr" sz="quarter" idx="10"/>
          </p:nvPr>
        </p:nvSpPr>
        <p:spPr>
          <a:xfrm>
            <a:off x="5454870" y="78468"/>
            <a:ext cx="2965232" cy="365125"/>
          </a:xfrm>
        </p:spPr>
        <p:txBody>
          <a:bodyPr/>
          <a:lstStyle/>
          <a:p>
            <a:r>
              <a:rPr lang="es-ES" dirty="0" err="1">
                <a:solidFill>
                  <a:srgbClr val="CC023B"/>
                </a:solidFill>
                <a:latin typeface="Avenir Roman" panose="02000503020000020003" pitchFamily="2" charset="0"/>
              </a:rPr>
              <a:t>The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relevance</a:t>
            </a:r>
            <a:r>
              <a:rPr lang="es-ES" dirty="0">
                <a:solidFill>
                  <a:srgbClr val="CC023B"/>
                </a:solidFill>
                <a:latin typeface="Avenir Roman" panose="02000503020000020003" pitchFamily="2" charset="0"/>
              </a:rPr>
              <a:t> of </a:t>
            </a:r>
            <a:r>
              <a:rPr lang="es-ES" dirty="0" err="1">
                <a:solidFill>
                  <a:srgbClr val="CC023B"/>
                </a:solidFill>
                <a:latin typeface="Avenir Roman" panose="02000503020000020003" pitchFamily="2" charset="0"/>
              </a:rPr>
              <a:t>language</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for</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mathematics</a:t>
            </a:r>
            <a:r>
              <a:rPr lang="es-ES" dirty="0">
                <a:solidFill>
                  <a:srgbClr val="CC023B"/>
                </a:solidFill>
                <a:latin typeface="Avenir Roman" panose="02000503020000020003" pitchFamily="2" charset="0"/>
              </a:rPr>
              <a:t> </a:t>
            </a:r>
            <a:r>
              <a:rPr lang="es-ES" dirty="0" err="1">
                <a:solidFill>
                  <a:srgbClr val="CC023B"/>
                </a:solidFill>
                <a:latin typeface="Avenir Roman" panose="02000503020000020003" pitchFamily="2" charset="0"/>
              </a:rPr>
              <a:t>education</a:t>
            </a:r>
            <a:endParaRPr lang="es-ES_tradnl" dirty="0">
              <a:solidFill>
                <a:srgbClr val="CC023B"/>
              </a:solidFill>
              <a:latin typeface="Avenir Roman" panose="02000503020000020003" pitchFamily="2" charset="0"/>
            </a:endParaRPr>
          </a:p>
        </p:txBody>
      </p:sp>
      <p:sp>
        <p:nvSpPr>
          <p:cNvPr id="5" name="Tijdelijke aanduiding voor dianummer 4">
            <a:extLst>
              <a:ext uri="{FF2B5EF4-FFF2-40B4-BE49-F238E27FC236}">
                <a16:creationId xmlns="" xmlns:a16="http://schemas.microsoft.com/office/drawing/2014/main" id="{05D65DF5-83B7-F043-A808-ACBAE1A64022}"/>
              </a:ext>
            </a:extLst>
          </p:cNvPr>
          <p:cNvSpPr>
            <a:spLocks noGrp="1"/>
          </p:cNvSpPr>
          <p:nvPr>
            <p:ph type="sldNum" sz="quarter" idx="11"/>
          </p:nvPr>
        </p:nvSpPr>
        <p:spPr/>
        <p:txBody>
          <a:bodyPr/>
          <a:lstStyle/>
          <a:p>
            <a:r>
              <a:rPr lang="es-ES_tradnl" sz="1200">
                <a:latin typeface="Avenir Roman" panose="02000503020000020003" pitchFamily="2" charset="0"/>
              </a:rPr>
              <a:t>|  </a:t>
            </a:r>
            <a:fld id="{9DD0088F-7E4A-9C4B-9ED2-72FAF1293163}" type="slidenum">
              <a:rPr lang="es-ES_tradnl" smtClean="0">
                <a:latin typeface="Avenir Roman" panose="02000503020000020003" pitchFamily="2" charset="0"/>
              </a:rPr>
              <a:pPr/>
              <a:t>9</a:t>
            </a:fld>
            <a:endParaRPr lang="es-ES_tradnl">
              <a:latin typeface="Avenir Roman" panose="02000503020000020003" pitchFamily="2" charset="0"/>
            </a:endParaRPr>
          </a:p>
        </p:txBody>
      </p:sp>
    </p:spTree>
    <p:extLst>
      <p:ext uri="{BB962C8B-B14F-4D97-AF65-F5344CB8AC3E}">
        <p14:creationId xmlns:p14="http://schemas.microsoft.com/office/powerpoint/2010/main" val="1108166247"/>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517</TotalTime>
  <Words>1746</Words>
  <Application>Microsoft Macintosh PowerPoint</Application>
  <PresentationFormat>Presentación en pantalla (4:3)</PresentationFormat>
  <Paragraphs>216</Paragraphs>
  <Slides>35</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35</vt:i4>
      </vt:variant>
    </vt:vector>
  </HeadingPairs>
  <TitlesOfParts>
    <vt:vector size="43" baseType="lpstr">
      <vt:lpstr>Avenir Book</vt:lpstr>
      <vt:lpstr>Avenir Roman</vt:lpstr>
      <vt:lpstr>Calibri</vt:lpstr>
      <vt:lpstr>Lucida Grande</vt:lpstr>
      <vt:lpstr>Times New Roman</vt:lpstr>
      <vt:lpstr>Wingdings</vt:lpstr>
      <vt:lpstr>Arial</vt:lpstr>
      <vt:lpstr>Office-Design</vt:lpstr>
      <vt:lpstr>The relevance of language for mathematics education</vt:lpstr>
      <vt:lpstr>Overview</vt:lpstr>
      <vt:lpstr>Structure of the module</vt:lpstr>
      <vt:lpstr>Overview</vt:lpstr>
      <vt:lpstr>Overview</vt:lpstr>
      <vt:lpstr>Learning outcomes</vt:lpstr>
      <vt:lpstr>Introduction into the topic: The relevance of language for mathematics education</vt:lpstr>
      <vt:lpstr>Study the wordcloud – it is on your worksheet as well</vt:lpstr>
      <vt:lpstr>To do: also see worksheet</vt:lpstr>
      <vt:lpstr>Collected problems identified by small groups</vt:lpstr>
      <vt:lpstr>Introduction into the topic: The relevance of language for mathematics education</vt:lpstr>
      <vt:lpstr>Part 1: A mathematical problem – see worksheet</vt:lpstr>
      <vt:lpstr>Part 2: student work</vt:lpstr>
      <vt:lpstr>Discussion</vt:lpstr>
      <vt:lpstr>Background: language and mathematics education </vt:lpstr>
      <vt:lpstr>Topics in this lecture (separate ppt)</vt:lpstr>
      <vt:lpstr>Homework </vt:lpstr>
      <vt:lpstr>Background: language and mathematics education </vt:lpstr>
      <vt:lpstr>The washing-powder problem (see worksheet)</vt:lpstr>
      <vt:lpstr>Types of language in the washing powder problem</vt:lpstr>
      <vt:lpstr>Potential difficulties of students</vt:lpstr>
      <vt:lpstr>Background: language and mathematics education </vt:lpstr>
      <vt:lpstr>Seven scaffolding strategies</vt:lpstr>
      <vt:lpstr>Task (see worksheet)</vt:lpstr>
      <vt:lpstr>Connecting to practice</vt:lpstr>
      <vt:lpstr>See worksheet for activity 3.1</vt:lpstr>
      <vt:lpstr>Examples of mathematical language goals</vt:lpstr>
      <vt:lpstr>Connecting to practice</vt:lpstr>
      <vt:lpstr>Part 1 – analysing a paragraph – see worksheet</vt:lpstr>
      <vt:lpstr>Discussion</vt:lpstr>
      <vt:lpstr>Part 2 - (Re)designing a lesson</vt:lpstr>
      <vt:lpstr>Homework</vt:lpstr>
      <vt:lpstr>Connecting to practice</vt:lpstr>
      <vt:lpstr>Presentations</vt:lpstr>
      <vt:lpstr>Presentación de PowerPoint</vt:lpstr>
    </vt:vector>
  </TitlesOfParts>
  <Manager>IncluSMe (antquesa) </Manager>
  <Company/>
  <LinksUpToDate>false</LinksUpToDate>
  <SharedDoc>false</SharedDoc>
  <HyperlinkBase/>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relevance of language for mathematics education</dc:title>
  <dc:subject>Module 8 Presentation</dc:subject>
  <dc:creator>IncluSMe project (grant no. 2016-1-DE01-KA203-002910) 2016-2019, lead contributions by Boerée-Kamphorst, C., Jonker, V. &amp; Wijers, M., Utrecht University, the Netherlands.  </dc:creator>
  <cp:keywords/>
  <dc:description/>
  <cp:lastModifiedBy>Shsk</cp:lastModifiedBy>
  <cp:revision>152</cp:revision>
  <dcterms:created xsi:type="dcterms:W3CDTF">2017-02-28T10:46:16Z</dcterms:created>
  <dcterms:modified xsi:type="dcterms:W3CDTF">2019-08-03T15:21:57Z</dcterms:modified>
  <cp:category/>
</cp:coreProperties>
</file>