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4"/>
  </p:notesMasterIdLst>
  <p:handoutMasterIdLst>
    <p:handoutMasterId r:id="rId45"/>
  </p:handoutMasterIdLst>
  <p:sldIdLst>
    <p:sldId id="256" r:id="rId2"/>
    <p:sldId id="319" r:id="rId3"/>
    <p:sldId id="323" r:id="rId4"/>
    <p:sldId id="277" r:id="rId5"/>
    <p:sldId id="322" r:id="rId6"/>
    <p:sldId id="324" r:id="rId7"/>
    <p:sldId id="326" r:id="rId8"/>
    <p:sldId id="325" r:id="rId9"/>
    <p:sldId id="327" r:id="rId10"/>
    <p:sldId id="282" r:id="rId11"/>
    <p:sldId id="328" r:id="rId12"/>
    <p:sldId id="329" r:id="rId13"/>
    <p:sldId id="330" r:id="rId14"/>
    <p:sldId id="331" r:id="rId15"/>
    <p:sldId id="332" r:id="rId16"/>
    <p:sldId id="333" r:id="rId17"/>
    <p:sldId id="334" r:id="rId18"/>
    <p:sldId id="335" r:id="rId19"/>
    <p:sldId id="336" r:id="rId20"/>
    <p:sldId id="337" r:id="rId21"/>
    <p:sldId id="338" r:id="rId22"/>
    <p:sldId id="339" r:id="rId23"/>
    <p:sldId id="341" r:id="rId24"/>
    <p:sldId id="340" r:id="rId25"/>
    <p:sldId id="342" r:id="rId26"/>
    <p:sldId id="343" r:id="rId27"/>
    <p:sldId id="344" r:id="rId28"/>
    <p:sldId id="345" r:id="rId29"/>
    <p:sldId id="346" r:id="rId30"/>
    <p:sldId id="347" r:id="rId31"/>
    <p:sldId id="348" r:id="rId32"/>
    <p:sldId id="349" r:id="rId33"/>
    <p:sldId id="350" r:id="rId34"/>
    <p:sldId id="351" r:id="rId35"/>
    <p:sldId id="352" r:id="rId36"/>
    <p:sldId id="353" r:id="rId37"/>
    <p:sldId id="354" r:id="rId38"/>
    <p:sldId id="355" r:id="rId39"/>
    <p:sldId id="356" r:id="rId40"/>
    <p:sldId id="357" r:id="rId41"/>
    <p:sldId id="358" r:id="rId42"/>
    <p:sldId id="307" r:id="rId43"/>
  </p:sldIdLst>
  <p:sldSz cx="9144000" cy="5143500" type="screen16x9"/>
  <p:notesSz cx="6797675" cy="9926638"/>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5">
          <p15:clr>
            <a:srgbClr val="A4A3A4"/>
          </p15:clr>
        </p15:guide>
        <p15:guide id="2" pos="2886">
          <p15:clr>
            <a:srgbClr val="A4A3A4"/>
          </p15:clr>
        </p15:guide>
        <p15:guide id="3" orient="horz" pos="1658">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3127">
          <p15:clr>
            <a:srgbClr val="A4A3A4"/>
          </p15:clr>
        </p15:guide>
        <p15:guide id="4"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C5F7E"/>
    <a:srgbClr val="C1D260"/>
    <a:srgbClr val="FF00FF"/>
    <a:srgbClr val="CC023B"/>
    <a:srgbClr val="A0B051"/>
    <a:srgbClr val="3B4C6A"/>
    <a:srgbClr val="002369"/>
    <a:srgbClr val="001470"/>
    <a:srgbClr val="BE002D"/>
    <a:srgbClr val="B4CB4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009" autoAdjust="0"/>
    <p:restoredTop sz="90938" autoAdjust="0"/>
  </p:normalViewPr>
  <p:slideViewPr>
    <p:cSldViewPr snapToGrid="0" snapToObjects="1" showGuides="1">
      <p:cViewPr varScale="1">
        <p:scale>
          <a:sx n="133" d="100"/>
          <a:sy n="133" d="100"/>
        </p:scale>
        <p:origin x="472" y="192"/>
      </p:cViewPr>
      <p:guideLst>
        <p:guide orient="horz" pos="2205"/>
        <p:guide pos="2886"/>
        <p:guide orient="horz" pos="165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52" d="100"/>
          <a:sy n="52" d="100"/>
        </p:scale>
        <p:origin x="-2716" y="-80"/>
      </p:cViewPr>
      <p:guideLst>
        <p:guide orient="horz" pos="2880"/>
        <p:guide pos="2160"/>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ijers, M.M. (Monica)" userId="8bb537aa-b777-429a-acf8-44a950bd33f2" providerId="ADAL" clId="{08FE5C90-3463-4B41-BFAC-42CC51D16929}"/>
    <pc:docChg chg="undo custSel addSld delSld modSld">
      <pc:chgData name="Wijers, M.M. (Monica)" userId="8bb537aa-b777-429a-acf8-44a950bd33f2" providerId="ADAL" clId="{08FE5C90-3463-4B41-BFAC-42CC51D16929}" dt="2021-09-06T09:46:02.289" v="7148" actId="20577"/>
      <pc:docMkLst>
        <pc:docMk/>
      </pc:docMkLst>
      <pc:sldChg chg="modSp mod">
        <pc:chgData name="Wijers, M.M. (Monica)" userId="8bb537aa-b777-429a-acf8-44a950bd33f2" providerId="ADAL" clId="{08FE5C90-3463-4B41-BFAC-42CC51D16929}" dt="2021-09-06T09:46:02.289" v="7148" actId="20577"/>
        <pc:sldMkLst>
          <pc:docMk/>
          <pc:sldMk cId="874157945" sldId="256"/>
        </pc:sldMkLst>
        <pc:spChg chg="mod">
          <ac:chgData name="Wijers, M.M. (Monica)" userId="8bb537aa-b777-429a-acf8-44a950bd33f2" providerId="ADAL" clId="{08FE5C90-3463-4B41-BFAC-42CC51D16929}" dt="2021-09-06T09:46:02.289" v="7148" actId="20577"/>
          <ac:spMkLst>
            <pc:docMk/>
            <pc:sldMk cId="874157945" sldId="256"/>
            <ac:spMk id="3" creationId="{00000000-0000-0000-0000-000000000000}"/>
          </ac:spMkLst>
        </pc:spChg>
      </pc:sldChg>
      <pc:sldChg chg="addSp delSp modSp mod modAnim chgLayout">
        <pc:chgData name="Wijers, M.M. (Monica)" userId="8bb537aa-b777-429a-acf8-44a950bd33f2" providerId="ADAL" clId="{08FE5C90-3463-4B41-BFAC-42CC51D16929}" dt="2021-08-30T11:49:02.894" v="1058" actId="27636"/>
        <pc:sldMkLst>
          <pc:docMk/>
          <pc:sldMk cId="1770729730" sldId="282"/>
        </pc:sldMkLst>
        <pc:spChg chg="mod ord">
          <ac:chgData name="Wijers, M.M. (Monica)" userId="8bb537aa-b777-429a-acf8-44a950bd33f2" providerId="ADAL" clId="{08FE5C90-3463-4B41-BFAC-42CC51D16929}" dt="2021-08-30T11:42:51.118" v="951" actId="20577"/>
          <ac:spMkLst>
            <pc:docMk/>
            <pc:sldMk cId="1770729730" sldId="282"/>
            <ac:spMk id="2" creationId="{00000000-0000-0000-0000-000000000000}"/>
          </ac:spMkLst>
        </pc:spChg>
        <pc:spChg chg="add mod ord">
          <ac:chgData name="Wijers, M.M. (Monica)" userId="8bb537aa-b777-429a-acf8-44a950bd33f2" providerId="ADAL" clId="{08FE5C90-3463-4B41-BFAC-42CC51D16929}" dt="2021-08-30T11:49:02.894" v="1058" actId="27636"/>
          <ac:spMkLst>
            <pc:docMk/>
            <pc:sldMk cId="1770729730" sldId="282"/>
            <ac:spMk id="3" creationId="{1C993E50-1008-6E4E-BAA5-437E39462EB7}"/>
          </ac:spMkLst>
        </pc:spChg>
        <pc:spChg chg="mod ord">
          <ac:chgData name="Wijers, M.M. (Monica)" userId="8bb537aa-b777-429a-acf8-44a950bd33f2" providerId="ADAL" clId="{08FE5C90-3463-4B41-BFAC-42CC51D16929}" dt="2021-08-30T11:34:23.829" v="473" actId="700"/>
          <ac:spMkLst>
            <pc:docMk/>
            <pc:sldMk cId="1770729730" sldId="282"/>
            <ac:spMk id="5" creationId="{00000000-0000-0000-0000-000000000000}"/>
          </ac:spMkLst>
        </pc:spChg>
        <pc:spChg chg="del mod">
          <ac:chgData name="Wijers, M.M. (Monica)" userId="8bb537aa-b777-429a-acf8-44a950bd33f2" providerId="ADAL" clId="{08FE5C90-3463-4B41-BFAC-42CC51D16929}" dt="2021-08-30T11:37:44.103" v="579" actId="478"/>
          <ac:spMkLst>
            <pc:docMk/>
            <pc:sldMk cId="1770729730" sldId="282"/>
            <ac:spMk id="8" creationId="{00000000-0000-0000-0000-000000000000}"/>
          </ac:spMkLst>
        </pc:spChg>
        <pc:picChg chg="del">
          <ac:chgData name="Wijers, M.M. (Monica)" userId="8bb537aa-b777-429a-acf8-44a950bd33f2" providerId="ADAL" clId="{08FE5C90-3463-4B41-BFAC-42CC51D16929}" dt="2021-08-30T11:33:35.531" v="411" actId="478"/>
          <ac:picMkLst>
            <pc:docMk/>
            <pc:sldMk cId="1770729730" sldId="282"/>
            <ac:picMk id="6" creationId="{00000000-0000-0000-0000-000000000000}"/>
          </ac:picMkLst>
        </pc:picChg>
        <pc:picChg chg="del">
          <ac:chgData name="Wijers, M.M. (Monica)" userId="8bb537aa-b777-429a-acf8-44a950bd33f2" providerId="ADAL" clId="{08FE5C90-3463-4B41-BFAC-42CC51D16929}" dt="2021-08-30T11:33:37.013" v="412" actId="478"/>
          <ac:picMkLst>
            <pc:docMk/>
            <pc:sldMk cId="1770729730" sldId="282"/>
            <ac:picMk id="9" creationId="{00000000-0000-0000-0000-000000000000}"/>
          </ac:picMkLst>
        </pc:picChg>
        <pc:picChg chg="del">
          <ac:chgData name="Wijers, M.M. (Monica)" userId="8bb537aa-b777-429a-acf8-44a950bd33f2" providerId="ADAL" clId="{08FE5C90-3463-4B41-BFAC-42CC51D16929}" dt="2021-08-30T11:33:41.042" v="413" actId="478"/>
          <ac:picMkLst>
            <pc:docMk/>
            <pc:sldMk cId="1770729730" sldId="282"/>
            <ac:picMk id="11" creationId="{4C90AC89-200E-4FB4-AEAF-76DA10091956}"/>
          </ac:picMkLst>
        </pc:picChg>
      </pc:sldChg>
      <pc:sldChg chg="del">
        <pc:chgData name="Wijers, M.M. (Monica)" userId="8bb537aa-b777-429a-acf8-44a950bd33f2" providerId="ADAL" clId="{08FE5C90-3463-4B41-BFAC-42CC51D16929}" dt="2021-09-03T09:14:37.537" v="6974" actId="2696"/>
        <pc:sldMkLst>
          <pc:docMk/>
          <pc:sldMk cId="3717443063" sldId="285"/>
        </pc:sldMkLst>
      </pc:sldChg>
      <pc:sldChg chg="del">
        <pc:chgData name="Wijers, M.M. (Monica)" userId="8bb537aa-b777-429a-acf8-44a950bd33f2" providerId="ADAL" clId="{08FE5C90-3463-4B41-BFAC-42CC51D16929}" dt="2021-09-02T14:48:18.181" v="4672" actId="2696"/>
        <pc:sldMkLst>
          <pc:docMk/>
          <pc:sldMk cId="2607544762" sldId="288"/>
        </pc:sldMkLst>
      </pc:sldChg>
      <pc:sldChg chg="del">
        <pc:chgData name="Wijers, M.M. (Monica)" userId="8bb537aa-b777-429a-acf8-44a950bd33f2" providerId="ADAL" clId="{08FE5C90-3463-4B41-BFAC-42CC51D16929}" dt="2021-09-02T14:48:18.677" v="4673" actId="2696"/>
        <pc:sldMkLst>
          <pc:docMk/>
          <pc:sldMk cId="3240850717" sldId="289"/>
        </pc:sldMkLst>
      </pc:sldChg>
      <pc:sldChg chg="del">
        <pc:chgData name="Wijers, M.M. (Monica)" userId="8bb537aa-b777-429a-acf8-44a950bd33f2" providerId="ADAL" clId="{08FE5C90-3463-4B41-BFAC-42CC51D16929}" dt="2021-09-02T14:48:19.850" v="4675" actId="2696"/>
        <pc:sldMkLst>
          <pc:docMk/>
          <pc:sldMk cId="1994805208" sldId="290"/>
        </pc:sldMkLst>
      </pc:sldChg>
      <pc:sldChg chg="del">
        <pc:chgData name="Wijers, M.M. (Monica)" userId="8bb537aa-b777-429a-acf8-44a950bd33f2" providerId="ADAL" clId="{08FE5C90-3463-4B41-BFAC-42CC51D16929}" dt="2021-09-02T14:48:19.249" v="4674" actId="2696"/>
        <pc:sldMkLst>
          <pc:docMk/>
          <pc:sldMk cId="640240166" sldId="291"/>
        </pc:sldMkLst>
      </pc:sldChg>
      <pc:sldChg chg="del">
        <pc:chgData name="Wijers, M.M. (Monica)" userId="8bb537aa-b777-429a-acf8-44a950bd33f2" providerId="ADAL" clId="{08FE5C90-3463-4B41-BFAC-42CC51D16929}" dt="2021-09-02T14:48:21.406" v="4677" actId="2696"/>
        <pc:sldMkLst>
          <pc:docMk/>
          <pc:sldMk cId="1233219081" sldId="292"/>
        </pc:sldMkLst>
      </pc:sldChg>
      <pc:sldChg chg="del">
        <pc:chgData name="Wijers, M.M. (Monica)" userId="8bb537aa-b777-429a-acf8-44a950bd33f2" providerId="ADAL" clId="{08FE5C90-3463-4B41-BFAC-42CC51D16929}" dt="2021-09-02T14:48:22.047" v="4678" actId="2696"/>
        <pc:sldMkLst>
          <pc:docMk/>
          <pc:sldMk cId="216807470" sldId="293"/>
        </pc:sldMkLst>
      </pc:sldChg>
      <pc:sldChg chg="del">
        <pc:chgData name="Wijers, M.M. (Monica)" userId="8bb537aa-b777-429a-acf8-44a950bd33f2" providerId="ADAL" clId="{08FE5C90-3463-4B41-BFAC-42CC51D16929}" dt="2021-09-02T14:48:20.688" v="4676" actId="2696"/>
        <pc:sldMkLst>
          <pc:docMk/>
          <pc:sldMk cId="1849907395" sldId="294"/>
        </pc:sldMkLst>
      </pc:sldChg>
      <pc:sldChg chg="del">
        <pc:chgData name="Wijers, M.M. (Monica)" userId="8bb537aa-b777-429a-acf8-44a950bd33f2" providerId="ADAL" clId="{08FE5C90-3463-4B41-BFAC-42CC51D16929}" dt="2021-09-02T13:38:44.011" v="3238" actId="2696"/>
        <pc:sldMkLst>
          <pc:docMk/>
          <pc:sldMk cId="3446596" sldId="295"/>
        </pc:sldMkLst>
      </pc:sldChg>
      <pc:sldChg chg="del">
        <pc:chgData name="Wijers, M.M. (Monica)" userId="8bb537aa-b777-429a-acf8-44a950bd33f2" providerId="ADAL" clId="{08FE5C90-3463-4B41-BFAC-42CC51D16929}" dt="2021-09-02T13:38:47.102" v="3239" actId="2696"/>
        <pc:sldMkLst>
          <pc:docMk/>
          <pc:sldMk cId="1013790571" sldId="296"/>
        </pc:sldMkLst>
      </pc:sldChg>
      <pc:sldChg chg="del">
        <pc:chgData name="Wijers, M.M. (Monica)" userId="8bb537aa-b777-429a-acf8-44a950bd33f2" providerId="ADAL" clId="{08FE5C90-3463-4B41-BFAC-42CC51D16929}" dt="2021-09-02T14:48:23.062" v="4679" actId="2696"/>
        <pc:sldMkLst>
          <pc:docMk/>
          <pc:sldMk cId="1876728775" sldId="298"/>
        </pc:sldMkLst>
      </pc:sldChg>
      <pc:sldChg chg="del">
        <pc:chgData name="Wijers, M.M. (Monica)" userId="8bb537aa-b777-429a-acf8-44a950bd33f2" providerId="ADAL" clId="{08FE5C90-3463-4B41-BFAC-42CC51D16929}" dt="2021-09-02T14:48:24.878" v="4681" actId="2696"/>
        <pc:sldMkLst>
          <pc:docMk/>
          <pc:sldMk cId="2077102727" sldId="299"/>
        </pc:sldMkLst>
      </pc:sldChg>
      <pc:sldChg chg="del">
        <pc:chgData name="Wijers, M.M. (Monica)" userId="8bb537aa-b777-429a-acf8-44a950bd33f2" providerId="ADAL" clId="{08FE5C90-3463-4B41-BFAC-42CC51D16929}" dt="2021-09-02T14:48:28.816" v="4683" actId="2696"/>
        <pc:sldMkLst>
          <pc:docMk/>
          <pc:sldMk cId="280283309" sldId="300"/>
        </pc:sldMkLst>
      </pc:sldChg>
      <pc:sldChg chg="del">
        <pc:chgData name="Wijers, M.M. (Monica)" userId="8bb537aa-b777-429a-acf8-44a950bd33f2" providerId="ADAL" clId="{08FE5C90-3463-4B41-BFAC-42CC51D16929}" dt="2021-09-02T13:38:38.947" v="3236" actId="2696"/>
        <pc:sldMkLst>
          <pc:docMk/>
          <pc:sldMk cId="3307179807" sldId="301"/>
        </pc:sldMkLst>
      </pc:sldChg>
      <pc:sldChg chg="del">
        <pc:chgData name="Wijers, M.M. (Monica)" userId="8bb537aa-b777-429a-acf8-44a950bd33f2" providerId="ADAL" clId="{08FE5C90-3463-4B41-BFAC-42CC51D16929}" dt="2021-09-02T14:48:17.632" v="4671" actId="2696"/>
        <pc:sldMkLst>
          <pc:docMk/>
          <pc:sldMk cId="3590791033" sldId="302"/>
        </pc:sldMkLst>
      </pc:sldChg>
      <pc:sldChg chg="del">
        <pc:chgData name="Wijers, M.M. (Monica)" userId="8bb537aa-b777-429a-acf8-44a950bd33f2" providerId="ADAL" clId="{08FE5C90-3463-4B41-BFAC-42CC51D16929}" dt="2021-09-03T09:08:03.483" v="6973" actId="2696"/>
        <pc:sldMkLst>
          <pc:docMk/>
          <pc:sldMk cId="439242848" sldId="305"/>
        </pc:sldMkLst>
      </pc:sldChg>
      <pc:sldChg chg="del">
        <pc:chgData name="Wijers, M.M. (Monica)" userId="8bb537aa-b777-429a-acf8-44a950bd33f2" providerId="ADAL" clId="{08FE5C90-3463-4B41-BFAC-42CC51D16929}" dt="2021-09-03T09:07:52.755" v="6971" actId="2696"/>
        <pc:sldMkLst>
          <pc:docMk/>
          <pc:sldMk cId="2131633133" sldId="306"/>
        </pc:sldMkLst>
      </pc:sldChg>
      <pc:sldChg chg="delSp modSp mod">
        <pc:chgData name="Wijers, M.M. (Monica)" userId="8bb537aa-b777-429a-acf8-44a950bd33f2" providerId="ADAL" clId="{08FE5C90-3463-4B41-BFAC-42CC51D16929}" dt="2021-09-03T09:18:06.474" v="7136" actId="20577"/>
        <pc:sldMkLst>
          <pc:docMk/>
          <pc:sldMk cId="2043214145" sldId="307"/>
        </pc:sldMkLst>
        <pc:spChg chg="mod">
          <ac:chgData name="Wijers, M.M. (Monica)" userId="8bb537aa-b777-429a-acf8-44a950bd33f2" providerId="ADAL" clId="{08FE5C90-3463-4B41-BFAC-42CC51D16929}" dt="2021-09-03T09:16:36.160" v="7091" actId="20577"/>
          <ac:spMkLst>
            <pc:docMk/>
            <pc:sldMk cId="2043214145" sldId="307"/>
            <ac:spMk id="2" creationId="{00000000-0000-0000-0000-000000000000}"/>
          </ac:spMkLst>
        </pc:spChg>
        <pc:spChg chg="mod">
          <ac:chgData name="Wijers, M.M. (Monica)" userId="8bb537aa-b777-429a-acf8-44a950bd33f2" providerId="ADAL" clId="{08FE5C90-3463-4B41-BFAC-42CC51D16929}" dt="2021-09-03T09:18:06.474" v="7136" actId="20577"/>
          <ac:spMkLst>
            <pc:docMk/>
            <pc:sldMk cId="2043214145" sldId="307"/>
            <ac:spMk id="3" creationId="{00000000-0000-0000-0000-000000000000}"/>
          </ac:spMkLst>
        </pc:spChg>
        <pc:picChg chg="del">
          <ac:chgData name="Wijers, M.M. (Monica)" userId="8bb537aa-b777-429a-acf8-44a950bd33f2" providerId="ADAL" clId="{08FE5C90-3463-4B41-BFAC-42CC51D16929}" dt="2021-09-03T09:16:10.532" v="7059" actId="478"/>
          <ac:picMkLst>
            <pc:docMk/>
            <pc:sldMk cId="2043214145" sldId="307"/>
            <ac:picMk id="8" creationId="{00000000-0000-0000-0000-000000000000}"/>
          </ac:picMkLst>
        </pc:picChg>
        <pc:picChg chg="del">
          <ac:chgData name="Wijers, M.M. (Monica)" userId="8bb537aa-b777-429a-acf8-44a950bd33f2" providerId="ADAL" clId="{08FE5C90-3463-4B41-BFAC-42CC51D16929}" dt="2021-09-03T09:16:09.346" v="7058" actId="478"/>
          <ac:picMkLst>
            <pc:docMk/>
            <pc:sldMk cId="2043214145" sldId="307"/>
            <ac:picMk id="2050" creationId="{00000000-0000-0000-0000-000000000000}"/>
          </ac:picMkLst>
        </pc:picChg>
      </pc:sldChg>
      <pc:sldChg chg="del">
        <pc:chgData name="Wijers, M.M. (Monica)" userId="8bb537aa-b777-429a-acf8-44a950bd33f2" providerId="ADAL" clId="{08FE5C90-3463-4B41-BFAC-42CC51D16929}" dt="2021-09-02T14:48:30.074" v="4684" actId="2696"/>
        <pc:sldMkLst>
          <pc:docMk/>
          <pc:sldMk cId="2653461294" sldId="308"/>
        </pc:sldMkLst>
      </pc:sldChg>
      <pc:sldChg chg="del">
        <pc:chgData name="Wijers, M.M. (Monica)" userId="8bb537aa-b777-429a-acf8-44a950bd33f2" providerId="ADAL" clId="{08FE5C90-3463-4B41-BFAC-42CC51D16929}" dt="2021-09-02T14:48:25.666" v="4682" actId="2696"/>
        <pc:sldMkLst>
          <pc:docMk/>
          <pc:sldMk cId="593856468" sldId="309"/>
        </pc:sldMkLst>
      </pc:sldChg>
      <pc:sldChg chg="del">
        <pc:chgData name="Wijers, M.M. (Monica)" userId="8bb537aa-b777-429a-acf8-44a950bd33f2" providerId="ADAL" clId="{08FE5C90-3463-4B41-BFAC-42CC51D16929}" dt="2021-09-02T13:38:41.491" v="3237" actId="2696"/>
        <pc:sldMkLst>
          <pc:docMk/>
          <pc:sldMk cId="2791827830" sldId="310"/>
        </pc:sldMkLst>
      </pc:sldChg>
      <pc:sldChg chg="del">
        <pc:chgData name="Wijers, M.M. (Monica)" userId="8bb537aa-b777-429a-acf8-44a950bd33f2" providerId="ADAL" clId="{08FE5C90-3463-4B41-BFAC-42CC51D16929}" dt="2021-09-02T14:48:23.625" v="4680" actId="2696"/>
        <pc:sldMkLst>
          <pc:docMk/>
          <pc:sldMk cId="4081864177" sldId="311"/>
        </pc:sldMkLst>
      </pc:sldChg>
      <pc:sldChg chg="del">
        <pc:chgData name="Wijers, M.M. (Monica)" userId="8bb537aa-b777-429a-acf8-44a950bd33f2" providerId="ADAL" clId="{08FE5C90-3463-4B41-BFAC-42CC51D16929}" dt="2021-09-02T14:48:30.949" v="4685" actId="2696"/>
        <pc:sldMkLst>
          <pc:docMk/>
          <pc:sldMk cId="3835996728" sldId="312"/>
        </pc:sldMkLst>
      </pc:sldChg>
      <pc:sldChg chg="del">
        <pc:chgData name="Wijers, M.M. (Monica)" userId="8bb537aa-b777-429a-acf8-44a950bd33f2" providerId="ADAL" clId="{08FE5C90-3463-4B41-BFAC-42CC51D16929}" dt="2021-09-03T09:07:58.689" v="6972" actId="2696"/>
        <pc:sldMkLst>
          <pc:docMk/>
          <pc:sldMk cId="2981000768" sldId="314"/>
        </pc:sldMkLst>
      </pc:sldChg>
      <pc:sldChg chg="del">
        <pc:chgData name="Wijers, M.M. (Monica)" userId="8bb537aa-b777-429a-acf8-44a950bd33f2" providerId="ADAL" clId="{08FE5C90-3463-4B41-BFAC-42CC51D16929}" dt="2021-09-03T09:18:09.832" v="7137" actId="2696"/>
        <pc:sldMkLst>
          <pc:docMk/>
          <pc:sldMk cId="4058572571" sldId="315"/>
        </pc:sldMkLst>
      </pc:sldChg>
      <pc:sldChg chg="del">
        <pc:chgData name="Wijers, M.M. (Monica)" userId="8bb537aa-b777-429a-acf8-44a950bd33f2" providerId="ADAL" clId="{08FE5C90-3463-4B41-BFAC-42CC51D16929}" dt="2021-09-03T09:18:15.041" v="7138" actId="2696"/>
        <pc:sldMkLst>
          <pc:docMk/>
          <pc:sldMk cId="2553509441" sldId="316"/>
        </pc:sldMkLst>
      </pc:sldChg>
      <pc:sldChg chg="del">
        <pc:chgData name="Wijers, M.M. (Monica)" userId="8bb537aa-b777-429a-acf8-44a950bd33f2" providerId="ADAL" clId="{08FE5C90-3463-4B41-BFAC-42CC51D16929}" dt="2021-09-02T13:38:49.407" v="3240" actId="2696"/>
        <pc:sldMkLst>
          <pc:docMk/>
          <pc:sldMk cId="1492889384" sldId="317"/>
        </pc:sldMkLst>
      </pc:sldChg>
      <pc:sldChg chg="del">
        <pc:chgData name="Wijers, M.M. (Monica)" userId="8bb537aa-b777-429a-acf8-44a950bd33f2" providerId="ADAL" clId="{08FE5C90-3463-4B41-BFAC-42CC51D16929}" dt="2021-09-02T13:38:56.017" v="3241" actId="2696"/>
        <pc:sldMkLst>
          <pc:docMk/>
          <pc:sldMk cId="3327131916" sldId="318"/>
        </pc:sldMkLst>
      </pc:sldChg>
      <pc:sldChg chg="del">
        <pc:chgData name="Wijers, M.M. (Monica)" userId="8bb537aa-b777-429a-acf8-44a950bd33f2" providerId="ADAL" clId="{08FE5C90-3463-4B41-BFAC-42CC51D16929}" dt="2021-09-02T14:48:16.678" v="4670" actId="2696"/>
        <pc:sldMkLst>
          <pc:docMk/>
          <pc:sldMk cId="2402305688" sldId="320"/>
        </pc:sldMkLst>
      </pc:sldChg>
      <pc:sldChg chg="del">
        <pc:chgData name="Wijers, M.M. (Monica)" userId="8bb537aa-b777-429a-acf8-44a950bd33f2" providerId="ADAL" clId="{08FE5C90-3463-4B41-BFAC-42CC51D16929}" dt="2021-09-03T09:07:47.303" v="6970" actId="2696"/>
        <pc:sldMkLst>
          <pc:docMk/>
          <pc:sldMk cId="3584656383" sldId="321"/>
        </pc:sldMkLst>
      </pc:sldChg>
      <pc:sldChg chg="modSp mod">
        <pc:chgData name="Wijers, M.M. (Monica)" userId="8bb537aa-b777-429a-acf8-44a950bd33f2" providerId="ADAL" clId="{08FE5C90-3463-4B41-BFAC-42CC51D16929}" dt="2021-08-30T11:37:19.777" v="578" actId="20577"/>
        <pc:sldMkLst>
          <pc:docMk/>
          <pc:sldMk cId="3768145867" sldId="324"/>
        </pc:sldMkLst>
        <pc:spChg chg="mod">
          <ac:chgData name="Wijers, M.M. (Monica)" userId="8bb537aa-b777-429a-acf8-44a950bd33f2" providerId="ADAL" clId="{08FE5C90-3463-4B41-BFAC-42CC51D16929}" dt="2021-08-30T11:37:19.777" v="578" actId="20577"/>
          <ac:spMkLst>
            <pc:docMk/>
            <pc:sldMk cId="3768145867" sldId="324"/>
            <ac:spMk id="3" creationId="{00000000-0000-0000-0000-000000000000}"/>
          </ac:spMkLst>
        </pc:spChg>
      </pc:sldChg>
      <pc:sldChg chg="addSp delSp modSp mod modAnim modNotesTx">
        <pc:chgData name="Wijers, M.M. (Monica)" userId="8bb537aa-b777-429a-acf8-44a950bd33f2" providerId="ADAL" clId="{08FE5C90-3463-4B41-BFAC-42CC51D16929}" dt="2021-09-03T08:57:19.626" v="6960" actId="767"/>
        <pc:sldMkLst>
          <pc:docMk/>
          <pc:sldMk cId="1882907821" sldId="325"/>
        </pc:sldMkLst>
        <pc:spChg chg="mod">
          <ac:chgData name="Wijers, M.M. (Monica)" userId="8bb537aa-b777-429a-acf8-44a950bd33f2" providerId="ADAL" clId="{08FE5C90-3463-4B41-BFAC-42CC51D16929}" dt="2021-09-03T08:54:06.603" v="6902" actId="20577"/>
          <ac:spMkLst>
            <pc:docMk/>
            <pc:sldMk cId="1882907821" sldId="325"/>
            <ac:spMk id="2" creationId="{539BD882-B786-7D4A-BC39-8238ADB8C70A}"/>
          </ac:spMkLst>
        </pc:spChg>
        <pc:spChg chg="add mod">
          <ac:chgData name="Wijers, M.M. (Monica)" userId="8bb537aa-b777-429a-acf8-44a950bd33f2" providerId="ADAL" clId="{08FE5C90-3463-4B41-BFAC-42CC51D16929}" dt="2021-09-03T08:57:14.205" v="6958" actId="790"/>
          <ac:spMkLst>
            <pc:docMk/>
            <pc:sldMk cId="1882907821" sldId="325"/>
            <ac:spMk id="3" creationId="{9D8C583C-5980-2048-B26D-1CA94080B18A}"/>
          </ac:spMkLst>
        </pc:spChg>
        <pc:spChg chg="del">
          <ac:chgData name="Wijers, M.M. (Monica)" userId="8bb537aa-b777-429a-acf8-44a950bd33f2" providerId="ADAL" clId="{08FE5C90-3463-4B41-BFAC-42CC51D16929}" dt="2021-08-30T11:24:14.545" v="1" actId="478"/>
          <ac:spMkLst>
            <pc:docMk/>
            <pc:sldMk cId="1882907821" sldId="325"/>
            <ac:spMk id="3" creationId="{A8B20F0C-D1F6-1F48-901B-5E69FF710CEE}"/>
          </ac:spMkLst>
        </pc:spChg>
        <pc:spChg chg="add mod">
          <ac:chgData name="Wijers, M.M. (Monica)" userId="8bb537aa-b777-429a-acf8-44a950bd33f2" providerId="ADAL" clId="{08FE5C90-3463-4B41-BFAC-42CC51D16929}" dt="2021-08-30T11:25:44.955" v="83" actId="1076"/>
          <ac:spMkLst>
            <pc:docMk/>
            <pc:sldMk cId="1882907821" sldId="325"/>
            <ac:spMk id="4" creationId="{2DBCD280-361D-E742-8F9A-F395004F5D7E}"/>
          </ac:spMkLst>
        </pc:spChg>
        <pc:spChg chg="add del mod">
          <ac:chgData name="Wijers, M.M. (Monica)" userId="8bb537aa-b777-429a-acf8-44a950bd33f2" providerId="ADAL" clId="{08FE5C90-3463-4B41-BFAC-42CC51D16929}" dt="2021-09-03T08:57:19.626" v="6960" actId="767"/>
          <ac:spMkLst>
            <pc:docMk/>
            <pc:sldMk cId="1882907821" sldId="325"/>
            <ac:spMk id="6" creationId="{29479214-910E-924F-8402-008672224E9E}"/>
          </ac:spMkLst>
        </pc:spChg>
        <pc:picChg chg="add mod">
          <ac:chgData name="Wijers, M.M. (Monica)" userId="8bb537aa-b777-429a-acf8-44a950bd33f2" providerId="ADAL" clId="{08FE5C90-3463-4B41-BFAC-42CC51D16929}" dt="2021-09-03T08:54:47.162" v="6910" actId="1076"/>
          <ac:picMkLst>
            <pc:docMk/>
            <pc:sldMk cId="1882907821" sldId="325"/>
            <ac:picMk id="6146" creationId="{DD96A41F-CCD5-E341-8448-7625F2E9630E}"/>
          </ac:picMkLst>
        </pc:picChg>
      </pc:sldChg>
      <pc:sldChg chg="addSp modSp add mod modClrScheme modAnim chgLayout">
        <pc:chgData name="Wijers, M.M. (Monica)" userId="8bb537aa-b777-429a-acf8-44a950bd33f2" providerId="ADAL" clId="{08FE5C90-3463-4B41-BFAC-42CC51D16929}" dt="2021-08-30T11:32:09.103" v="373"/>
        <pc:sldMkLst>
          <pc:docMk/>
          <pc:sldMk cId="2255006222" sldId="327"/>
        </pc:sldMkLst>
        <pc:spChg chg="mod ord">
          <ac:chgData name="Wijers, M.M. (Monica)" userId="8bb537aa-b777-429a-acf8-44a950bd33f2" providerId="ADAL" clId="{08FE5C90-3463-4B41-BFAC-42CC51D16929}" dt="2021-08-30T11:31:27.377" v="369" actId="20577"/>
          <ac:spMkLst>
            <pc:docMk/>
            <pc:sldMk cId="2255006222" sldId="327"/>
            <ac:spMk id="2" creationId="{539BD882-B786-7D4A-BC39-8238ADB8C70A}"/>
          </ac:spMkLst>
        </pc:spChg>
        <pc:spChg chg="add mod ord">
          <ac:chgData name="Wijers, M.M. (Monica)" userId="8bb537aa-b777-429a-acf8-44a950bd33f2" providerId="ADAL" clId="{08FE5C90-3463-4B41-BFAC-42CC51D16929}" dt="2021-08-30T11:31:45.771" v="372" actId="14100"/>
          <ac:spMkLst>
            <pc:docMk/>
            <pc:sldMk cId="2255006222" sldId="327"/>
            <ac:spMk id="3" creationId="{4D670D36-F398-0442-B9E7-9CBCC11CCFDD}"/>
          </ac:spMkLst>
        </pc:spChg>
        <pc:spChg chg="mod ord">
          <ac:chgData name="Wijers, M.M. (Monica)" userId="8bb537aa-b777-429a-acf8-44a950bd33f2" providerId="ADAL" clId="{08FE5C90-3463-4B41-BFAC-42CC51D16929}" dt="2021-08-30T11:28:32.778" v="247" actId="700"/>
          <ac:spMkLst>
            <pc:docMk/>
            <pc:sldMk cId="2255006222" sldId="327"/>
            <ac:spMk id="5" creationId="{B51A7295-BC50-C445-8D73-2504B438DE43}"/>
          </ac:spMkLst>
        </pc:spChg>
        <pc:spChg chg="add mod ord">
          <ac:chgData name="Wijers, M.M. (Monica)" userId="8bb537aa-b777-429a-acf8-44a950bd33f2" providerId="ADAL" clId="{08FE5C90-3463-4B41-BFAC-42CC51D16929}" dt="2021-08-30T11:31:30.307" v="370" actId="20577"/>
          <ac:spMkLst>
            <pc:docMk/>
            <pc:sldMk cId="2255006222" sldId="327"/>
            <ac:spMk id="6" creationId="{683C8424-E122-D54E-99B8-41FA464CFEF3}"/>
          </ac:spMkLst>
        </pc:spChg>
        <pc:picChg chg="mod">
          <ac:chgData name="Wijers, M.M. (Monica)" userId="8bb537aa-b777-429a-acf8-44a950bd33f2" providerId="ADAL" clId="{08FE5C90-3463-4B41-BFAC-42CC51D16929}" dt="2021-08-30T11:31:37.874" v="371" actId="1076"/>
          <ac:picMkLst>
            <pc:docMk/>
            <pc:sldMk cId="2255006222" sldId="327"/>
            <ac:picMk id="6146" creationId="{DD96A41F-CCD5-E341-8448-7625F2E9630E}"/>
          </ac:picMkLst>
        </pc:picChg>
      </pc:sldChg>
      <pc:sldChg chg="delSp modSp new mod">
        <pc:chgData name="Wijers, M.M. (Monica)" userId="8bb537aa-b777-429a-acf8-44a950bd33f2" providerId="ADAL" clId="{08FE5C90-3463-4B41-BFAC-42CC51D16929}" dt="2021-08-30T12:01:59.869" v="1321" actId="478"/>
        <pc:sldMkLst>
          <pc:docMk/>
          <pc:sldMk cId="4070551541" sldId="328"/>
        </pc:sldMkLst>
        <pc:spChg chg="mod">
          <ac:chgData name="Wijers, M.M. (Monica)" userId="8bb537aa-b777-429a-acf8-44a950bd33f2" providerId="ADAL" clId="{08FE5C90-3463-4B41-BFAC-42CC51D16929}" dt="2021-08-30T11:49:35.720" v="1132" actId="20577"/>
          <ac:spMkLst>
            <pc:docMk/>
            <pc:sldMk cId="4070551541" sldId="328"/>
            <ac:spMk id="2" creationId="{86652A23-8B72-094B-BBF4-2BE31DDCBDB1}"/>
          </ac:spMkLst>
        </pc:spChg>
        <pc:spChg chg="mod">
          <ac:chgData name="Wijers, M.M. (Monica)" userId="8bb537aa-b777-429a-acf8-44a950bd33f2" providerId="ADAL" clId="{08FE5C90-3463-4B41-BFAC-42CC51D16929}" dt="2021-08-30T11:51:01.248" v="1228" actId="20577"/>
          <ac:spMkLst>
            <pc:docMk/>
            <pc:sldMk cId="4070551541" sldId="328"/>
            <ac:spMk id="3" creationId="{FEA2A159-9E71-564C-B87B-BD7AA7FE17D5}"/>
          </ac:spMkLst>
        </pc:spChg>
        <pc:spChg chg="del">
          <ac:chgData name="Wijers, M.M. (Monica)" userId="8bb537aa-b777-429a-acf8-44a950bd33f2" providerId="ADAL" clId="{08FE5C90-3463-4B41-BFAC-42CC51D16929}" dt="2021-08-30T12:01:59.869" v="1321" actId="478"/>
          <ac:spMkLst>
            <pc:docMk/>
            <pc:sldMk cId="4070551541" sldId="328"/>
            <ac:spMk id="4" creationId="{B9E34D88-1185-7B49-A341-0BF89212669D}"/>
          </ac:spMkLst>
        </pc:spChg>
      </pc:sldChg>
      <pc:sldChg chg="addSp delSp modSp add mod">
        <pc:chgData name="Wijers, M.M. (Monica)" userId="8bb537aa-b777-429a-acf8-44a950bd33f2" providerId="ADAL" clId="{08FE5C90-3463-4B41-BFAC-42CC51D16929}" dt="2021-08-30T11:59:57.343" v="1315" actId="1076"/>
        <pc:sldMkLst>
          <pc:docMk/>
          <pc:sldMk cId="656271742" sldId="329"/>
        </pc:sldMkLst>
        <pc:spChg chg="add del mod">
          <ac:chgData name="Wijers, M.M. (Monica)" userId="8bb537aa-b777-429a-acf8-44a950bd33f2" providerId="ADAL" clId="{08FE5C90-3463-4B41-BFAC-42CC51D16929}" dt="2021-08-30T11:59:46.467" v="1313"/>
          <ac:spMkLst>
            <pc:docMk/>
            <pc:sldMk cId="656271742" sldId="329"/>
            <ac:spMk id="2" creationId="{9EB84709-B6BE-A444-8AF9-2F1124480CA5}"/>
          </ac:spMkLst>
        </pc:spChg>
        <pc:spChg chg="mod">
          <ac:chgData name="Wijers, M.M. (Monica)" userId="8bb537aa-b777-429a-acf8-44a950bd33f2" providerId="ADAL" clId="{08FE5C90-3463-4B41-BFAC-42CC51D16929}" dt="2021-08-30T11:57:48.821" v="1231" actId="20577"/>
          <ac:spMkLst>
            <pc:docMk/>
            <pc:sldMk cId="656271742" sldId="329"/>
            <ac:spMk id="4" creationId="{00000000-0000-0000-0000-000000000000}"/>
          </ac:spMkLst>
        </pc:spChg>
        <pc:spChg chg="mod">
          <ac:chgData name="Wijers, M.M. (Monica)" userId="8bb537aa-b777-429a-acf8-44a950bd33f2" providerId="ADAL" clId="{08FE5C90-3463-4B41-BFAC-42CC51D16929}" dt="2021-08-30T11:59:09.789" v="1310" actId="404"/>
          <ac:spMkLst>
            <pc:docMk/>
            <pc:sldMk cId="656271742" sldId="329"/>
            <ac:spMk id="5" creationId="{00000000-0000-0000-0000-000000000000}"/>
          </ac:spMkLst>
        </pc:spChg>
        <pc:graphicFrameChg chg="add mod">
          <ac:chgData name="Wijers, M.M. (Monica)" userId="8bb537aa-b777-429a-acf8-44a950bd33f2" providerId="ADAL" clId="{08FE5C90-3463-4B41-BFAC-42CC51D16929}" dt="2021-08-30T11:59:57.343" v="1315" actId="1076"/>
          <ac:graphicFrameMkLst>
            <pc:docMk/>
            <pc:sldMk cId="656271742" sldId="329"/>
            <ac:graphicFrameMk id="3" creationId="{EB4075D0-FD03-A142-BEC6-53A5F5D0E1D3}"/>
          </ac:graphicFrameMkLst>
        </pc:graphicFrameChg>
        <pc:graphicFrameChg chg="del">
          <ac:chgData name="Wijers, M.M. (Monica)" userId="8bb537aa-b777-429a-acf8-44a950bd33f2" providerId="ADAL" clId="{08FE5C90-3463-4B41-BFAC-42CC51D16929}" dt="2021-08-30T11:59:13.023" v="1311" actId="478"/>
          <ac:graphicFrameMkLst>
            <pc:docMk/>
            <pc:sldMk cId="656271742" sldId="329"/>
            <ac:graphicFrameMk id="7" creationId="{E1569EBE-3453-464C-B1F2-5D0340AA3B44}"/>
          </ac:graphicFrameMkLst>
        </pc:graphicFrameChg>
      </pc:sldChg>
      <pc:sldChg chg="addSp delSp modSp new mod modClrScheme chgLayout">
        <pc:chgData name="Wijers, M.M. (Monica)" userId="8bb537aa-b777-429a-acf8-44a950bd33f2" providerId="ADAL" clId="{08FE5C90-3463-4B41-BFAC-42CC51D16929}" dt="2021-08-30T12:07:40.426" v="1818" actId="12"/>
        <pc:sldMkLst>
          <pc:docMk/>
          <pc:sldMk cId="2757834574" sldId="330"/>
        </pc:sldMkLst>
        <pc:spChg chg="mod ord">
          <ac:chgData name="Wijers, M.M. (Monica)" userId="8bb537aa-b777-429a-acf8-44a950bd33f2" providerId="ADAL" clId="{08FE5C90-3463-4B41-BFAC-42CC51D16929}" dt="2021-08-30T12:02:45.977" v="1364" actId="20577"/>
          <ac:spMkLst>
            <pc:docMk/>
            <pc:sldMk cId="2757834574" sldId="330"/>
            <ac:spMk id="2" creationId="{73E63B14-3092-664A-8D33-E395EF6436BC}"/>
          </ac:spMkLst>
        </pc:spChg>
        <pc:spChg chg="del mod ord">
          <ac:chgData name="Wijers, M.M. (Monica)" userId="8bb537aa-b777-429a-acf8-44a950bd33f2" providerId="ADAL" clId="{08FE5C90-3463-4B41-BFAC-42CC51D16929}" dt="2021-08-30T12:02:12.268" v="1322" actId="700"/>
          <ac:spMkLst>
            <pc:docMk/>
            <pc:sldMk cId="2757834574" sldId="330"/>
            <ac:spMk id="3" creationId="{A53BFA6F-4BA9-1545-B443-FD5C17649F48}"/>
          </ac:spMkLst>
        </pc:spChg>
        <pc:spChg chg="del mod ord">
          <ac:chgData name="Wijers, M.M. (Monica)" userId="8bb537aa-b777-429a-acf8-44a950bd33f2" providerId="ADAL" clId="{08FE5C90-3463-4B41-BFAC-42CC51D16929}" dt="2021-08-30T12:02:16.621" v="1323" actId="478"/>
          <ac:spMkLst>
            <pc:docMk/>
            <pc:sldMk cId="2757834574" sldId="330"/>
            <ac:spMk id="4" creationId="{4569D308-7CA9-E14A-9DC0-19E0CE2FA0C6}"/>
          </ac:spMkLst>
        </pc:spChg>
        <pc:spChg chg="mod ord">
          <ac:chgData name="Wijers, M.M. (Monica)" userId="8bb537aa-b777-429a-acf8-44a950bd33f2" providerId="ADAL" clId="{08FE5C90-3463-4B41-BFAC-42CC51D16929}" dt="2021-08-30T12:02:12.268" v="1322" actId="700"/>
          <ac:spMkLst>
            <pc:docMk/>
            <pc:sldMk cId="2757834574" sldId="330"/>
            <ac:spMk id="5" creationId="{633B9108-CA9A-6F4E-8D51-74E95459BBFD}"/>
          </ac:spMkLst>
        </pc:spChg>
        <pc:spChg chg="add mod ord">
          <ac:chgData name="Wijers, M.M. (Monica)" userId="8bb537aa-b777-429a-acf8-44a950bd33f2" providerId="ADAL" clId="{08FE5C90-3463-4B41-BFAC-42CC51D16929}" dt="2021-08-30T12:07:40.426" v="1818" actId="12"/>
          <ac:spMkLst>
            <pc:docMk/>
            <pc:sldMk cId="2757834574" sldId="330"/>
            <ac:spMk id="6" creationId="{B8585335-3EE6-9E42-A765-0FC0FBA5C535}"/>
          </ac:spMkLst>
        </pc:spChg>
      </pc:sldChg>
      <pc:sldChg chg="modSp add mod">
        <pc:chgData name="Wijers, M.M. (Monica)" userId="8bb537aa-b777-429a-acf8-44a950bd33f2" providerId="ADAL" clId="{08FE5C90-3463-4B41-BFAC-42CC51D16929}" dt="2021-08-30T12:08:58.466" v="1887" actId="20577"/>
        <pc:sldMkLst>
          <pc:docMk/>
          <pc:sldMk cId="1556525772" sldId="331"/>
        </pc:sldMkLst>
        <pc:spChg chg="mod">
          <ac:chgData name="Wijers, M.M. (Monica)" userId="8bb537aa-b777-429a-acf8-44a950bd33f2" providerId="ADAL" clId="{08FE5C90-3463-4B41-BFAC-42CC51D16929}" dt="2021-08-30T12:08:34.733" v="1850" actId="20577"/>
          <ac:spMkLst>
            <pc:docMk/>
            <pc:sldMk cId="1556525772" sldId="331"/>
            <ac:spMk id="4" creationId="{00000000-0000-0000-0000-000000000000}"/>
          </ac:spMkLst>
        </pc:spChg>
        <pc:spChg chg="mod">
          <ac:chgData name="Wijers, M.M. (Monica)" userId="8bb537aa-b777-429a-acf8-44a950bd33f2" providerId="ADAL" clId="{08FE5C90-3463-4B41-BFAC-42CC51D16929}" dt="2021-08-30T12:08:58.466" v="1887" actId="20577"/>
          <ac:spMkLst>
            <pc:docMk/>
            <pc:sldMk cId="1556525772" sldId="331"/>
            <ac:spMk id="5" creationId="{00000000-0000-0000-0000-000000000000}"/>
          </ac:spMkLst>
        </pc:spChg>
      </pc:sldChg>
      <pc:sldChg chg="addSp delSp modSp add mod">
        <pc:chgData name="Wijers, M.M. (Monica)" userId="8bb537aa-b777-429a-acf8-44a950bd33f2" providerId="ADAL" clId="{08FE5C90-3463-4B41-BFAC-42CC51D16929}" dt="2021-08-30T12:10:27.047" v="1923" actId="1076"/>
        <pc:sldMkLst>
          <pc:docMk/>
          <pc:sldMk cId="3267540878" sldId="332"/>
        </pc:sldMkLst>
        <pc:spChg chg="add del mod">
          <ac:chgData name="Wijers, M.M. (Monica)" userId="8bb537aa-b777-429a-acf8-44a950bd33f2" providerId="ADAL" clId="{08FE5C90-3463-4B41-BFAC-42CC51D16929}" dt="2021-08-30T12:10:14.374" v="1921"/>
          <ac:spMkLst>
            <pc:docMk/>
            <pc:sldMk cId="3267540878" sldId="332"/>
            <ac:spMk id="2" creationId="{B71166B1-C5A6-704C-9885-9A83A2E1BCF9}"/>
          </ac:spMkLst>
        </pc:spChg>
        <pc:spChg chg="mod">
          <ac:chgData name="Wijers, M.M. (Monica)" userId="8bb537aa-b777-429a-acf8-44a950bd33f2" providerId="ADAL" clId="{08FE5C90-3463-4B41-BFAC-42CC51D16929}" dt="2021-08-30T12:09:21.701" v="1892" actId="20577"/>
          <ac:spMkLst>
            <pc:docMk/>
            <pc:sldMk cId="3267540878" sldId="332"/>
            <ac:spMk id="4" creationId="{00000000-0000-0000-0000-000000000000}"/>
          </ac:spMkLst>
        </pc:spChg>
        <pc:spChg chg="mod">
          <ac:chgData name="Wijers, M.M. (Monica)" userId="8bb537aa-b777-429a-acf8-44a950bd33f2" providerId="ADAL" clId="{08FE5C90-3463-4B41-BFAC-42CC51D16929}" dt="2021-08-30T12:09:36.574" v="1918" actId="20577"/>
          <ac:spMkLst>
            <pc:docMk/>
            <pc:sldMk cId="3267540878" sldId="332"/>
            <ac:spMk id="5" creationId="{00000000-0000-0000-0000-000000000000}"/>
          </ac:spMkLst>
        </pc:spChg>
        <pc:graphicFrameChg chg="del">
          <ac:chgData name="Wijers, M.M. (Monica)" userId="8bb537aa-b777-429a-acf8-44a950bd33f2" providerId="ADAL" clId="{08FE5C90-3463-4B41-BFAC-42CC51D16929}" dt="2021-08-30T12:09:38.744" v="1919" actId="478"/>
          <ac:graphicFrameMkLst>
            <pc:docMk/>
            <pc:sldMk cId="3267540878" sldId="332"/>
            <ac:graphicFrameMk id="3" creationId="{EB4075D0-FD03-A142-BEC6-53A5F5D0E1D3}"/>
          </ac:graphicFrameMkLst>
        </pc:graphicFrameChg>
        <pc:graphicFrameChg chg="add mod">
          <ac:chgData name="Wijers, M.M. (Monica)" userId="8bb537aa-b777-429a-acf8-44a950bd33f2" providerId="ADAL" clId="{08FE5C90-3463-4B41-BFAC-42CC51D16929}" dt="2021-08-30T12:10:27.047" v="1923" actId="1076"/>
          <ac:graphicFrameMkLst>
            <pc:docMk/>
            <pc:sldMk cId="3267540878" sldId="332"/>
            <ac:graphicFrameMk id="6" creationId="{C78E667A-9DAD-3F49-9626-E3E5350ABAB0}"/>
          </ac:graphicFrameMkLst>
        </pc:graphicFrameChg>
      </pc:sldChg>
      <pc:sldChg chg="addSp delSp modSp new mod modClrScheme chgLayout modNotesTx">
        <pc:chgData name="Wijers, M.M. (Monica)" userId="8bb537aa-b777-429a-acf8-44a950bd33f2" providerId="ADAL" clId="{08FE5C90-3463-4B41-BFAC-42CC51D16929}" dt="2021-08-30T12:18:55.242" v="2089" actId="20577"/>
        <pc:sldMkLst>
          <pc:docMk/>
          <pc:sldMk cId="3907279665" sldId="333"/>
        </pc:sldMkLst>
        <pc:spChg chg="del mod ord">
          <ac:chgData name="Wijers, M.M. (Monica)" userId="8bb537aa-b777-429a-acf8-44a950bd33f2" providerId="ADAL" clId="{08FE5C90-3463-4B41-BFAC-42CC51D16929}" dt="2021-08-30T12:11:41.137" v="1925" actId="700"/>
          <ac:spMkLst>
            <pc:docMk/>
            <pc:sldMk cId="3907279665" sldId="333"/>
            <ac:spMk id="2" creationId="{E4330C49-2AEA-A240-8531-979E2B04E1AC}"/>
          </ac:spMkLst>
        </pc:spChg>
        <pc:spChg chg="del mod ord">
          <ac:chgData name="Wijers, M.M. (Monica)" userId="8bb537aa-b777-429a-acf8-44a950bd33f2" providerId="ADAL" clId="{08FE5C90-3463-4B41-BFAC-42CC51D16929}" dt="2021-08-30T12:11:41.137" v="1925" actId="700"/>
          <ac:spMkLst>
            <pc:docMk/>
            <pc:sldMk cId="3907279665" sldId="333"/>
            <ac:spMk id="3" creationId="{CDB65538-CD94-5C4B-A326-7473F8B0DCB4}"/>
          </ac:spMkLst>
        </pc:spChg>
        <pc:spChg chg="add mod ord">
          <ac:chgData name="Wijers, M.M. (Monica)" userId="8bb537aa-b777-429a-acf8-44a950bd33f2" providerId="ADAL" clId="{08FE5C90-3463-4B41-BFAC-42CC51D16929}" dt="2021-08-30T12:18:55.242" v="2089" actId="20577"/>
          <ac:spMkLst>
            <pc:docMk/>
            <pc:sldMk cId="3907279665" sldId="333"/>
            <ac:spMk id="4" creationId="{2DA2691B-8BE2-174D-B644-0FB0D0C180F2}"/>
          </ac:spMkLst>
        </pc:spChg>
        <pc:spChg chg="add mod ord">
          <ac:chgData name="Wijers, M.M. (Monica)" userId="8bb537aa-b777-429a-acf8-44a950bd33f2" providerId="ADAL" clId="{08FE5C90-3463-4B41-BFAC-42CC51D16929}" dt="2021-08-30T12:14:59.123" v="2022" actId="14100"/>
          <ac:spMkLst>
            <pc:docMk/>
            <pc:sldMk cId="3907279665" sldId="333"/>
            <ac:spMk id="5" creationId="{43A26E59-2AA7-5241-A35E-D1F6B78426C8}"/>
          </ac:spMkLst>
        </pc:spChg>
        <pc:spChg chg="add mod">
          <ac:chgData name="Wijers, M.M. (Monica)" userId="8bb537aa-b777-429a-acf8-44a950bd33f2" providerId="ADAL" clId="{08FE5C90-3463-4B41-BFAC-42CC51D16929}" dt="2021-08-30T12:18:32.840" v="2085" actId="20577"/>
          <ac:spMkLst>
            <pc:docMk/>
            <pc:sldMk cId="3907279665" sldId="333"/>
            <ac:spMk id="6" creationId="{D3B6F4EE-A2D8-EE47-BBAD-C282F35333CF}"/>
          </ac:spMkLst>
        </pc:spChg>
        <pc:picChg chg="add mod">
          <ac:chgData name="Wijers, M.M. (Monica)" userId="8bb537aa-b777-429a-acf8-44a950bd33f2" providerId="ADAL" clId="{08FE5C90-3463-4B41-BFAC-42CC51D16929}" dt="2021-08-30T12:18:09.401" v="2054" actId="14100"/>
          <ac:picMkLst>
            <pc:docMk/>
            <pc:sldMk cId="3907279665" sldId="333"/>
            <ac:picMk id="10" creationId="{111D4627-4297-F94C-8806-F379AC15F3C8}"/>
          </ac:picMkLst>
        </pc:picChg>
        <pc:picChg chg="add mod">
          <ac:chgData name="Wijers, M.M. (Monica)" userId="8bb537aa-b777-429a-acf8-44a950bd33f2" providerId="ADAL" clId="{08FE5C90-3463-4B41-BFAC-42CC51D16929}" dt="2021-08-30T12:18:06.478" v="2053" actId="14100"/>
          <ac:picMkLst>
            <pc:docMk/>
            <pc:sldMk cId="3907279665" sldId="333"/>
            <ac:picMk id="11" creationId="{C599536A-FB14-024E-8D49-FFA8167B962B}"/>
          </ac:picMkLst>
        </pc:picChg>
        <pc:picChg chg="add mod">
          <ac:chgData name="Wijers, M.M. (Monica)" userId="8bb537aa-b777-429a-acf8-44a950bd33f2" providerId="ADAL" clId="{08FE5C90-3463-4B41-BFAC-42CC51D16929}" dt="2021-08-30T12:17:35.398" v="2044" actId="1076"/>
          <ac:picMkLst>
            <pc:docMk/>
            <pc:sldMk cId="3907279665" sldId="333"/>
            <ac:picMk id="7170" creationId="{5C9B4E79-2ADD-F444-885A-4FC9C5D83323}"/>
          </ac:picMkLst>
        </pc:picChg>
        <pc:picChg chg="add del mod">
          <ac:chgData name="Wijers, M.M. (Monica)" userId="8bb537aa-b777-429a-acf8-44a950bd33f2" providerId="ADAL" clId="{08FE5C90-3463-4B41-BFAC-42CC51D16929}" dt="2021-08-30T12:17:48.847" v="2047" actId="21"/>
          <ac:picMkLst>
            <pc:docMk/>
            <pc:sldMk cId="3907279665" sldId="333"/>
            <ac:picMk id="7172" creationId="{B5FE2913-BC4C-6B48-90D2-7C43CE71E239}"/>
          </ac:picMkLst>
        </pc:picChg>
        <pc:picChg chg="add mod">
          <ac:chgData name="Wijers, M.M. (Monica)" userId="8bb537aa-b777-429a-acf8-44a950bd33f2" providerId="ADAL" clId="{08FE5C90-3463-4B41-BFAC-42CC51D16929}" dt="2021-08-30T12:17:58.708" v="2051" actId="1076"/>
          <ac:picMkLst>
            <pc:docMk/>
            <pc:sldMk cId="3907279665" sldId="333"/>
            <ac:picMk id="7174" creationId="{B39E3B63-6356-114E-B25D-A8256297554C}"/>
          </ac:picMkLst>
        </pc:picChg>
        <pc:picChg chg="add del mod">
          <ac:chgData name="Wijers, M.M. (Monica)" userId="8bb537aa-b777-429a-acf8-44a950bd33f2" providerId="ADAL" clId="{08FE5C90-3463-4B41-BFAC-42CC51D16929}" dt="2021-08-30T12:17:53.644" v="2049" actId="21"/>
          <ac:picMkLst>
            <pc:docMk/>
            <pc:sldMk cId="3907279665" sldId="333"/>
            <ac:picMk id="7176" creationId="{1CF8EF64-9F82-2A4C-A369-6D64990A43F8}"/>
          </ac:picMkLst>
        </pc:picChg>
      </pc:sldChg>
      <pc:sldChg chg="delSp modSp new mod">
        <pc:chgData name="Wijers, M.M. (Monica)" userId="8bb537aa-b777-429a-acf8-44a950bd33f2" providerId="ADAL" clId="{08FE5C90-3463-4B41-BFAC-42CC51D16929}" dt="2021-08-30T12:23:54.806" v="2433" actId="20577"/>
        <pc:sldMkLst>
          <pc:docMk/>
          <pc:sldMk cId="815938008" sldId="334"/>
        </pc:sldMkLst>
        <pc:spChg chg="mod">
          <ac:chgData name="Wijers, M.M. (Monica)" userId="8bb537aa-b777-429a-acf8-44a950bd33f2" providerId="ADAL" clId="{08FE5C90-3463-4B41-BFAC-42CC51D16929}" dt="2021-08-30T12:23:54.806" v="2433" actId="20577"/>
          <ac:spMkLst>
            <pc:docMk/>
            <pc:sldMk cId="815938008" sldId="334"/>
            <ac:spMk id="2" creationId="{71AD6ED5-F8E8-6A44-83D1-7B9CE019D5F7}"/>
          </ac:spMkLst>
        </pc:spChg>
        <pc:spChg chg="mod">
          <ac:chgData name="Wijers, M.M. (Monica)" userId="8bb537aa-b777-429a-acf8-44a950bd33f2" providerId="ADAL" clId="{08FE5C90-3463-4B41-BFAC-42CC51D16929}" dt="2021-08-30T12:23:39.490" v="2417" actId="20577"/>
          <ac:spMkLst>
            <pc:docMk/>
            <pc:sldMk cId="815938008" sldId="334"/>
            <ac:spMk id="3" creationId="{B5F8DC45-5929-1841-89A6-790FB05A1386}"/>
          </ac:spMkLst>
        </pc:spChg>
        <pc:spChg chg="del">
          <ac:chgData name="Wijers, M.M. (Monica)" userId="8bb537aa-b777-429a-acf8-44a950bd33f2" providerId="ADAL" clId="{08FE5C90-3463-4B41-BFAC-42CC51D16929}" dt="2021-08-30T12:19:06.962" v="2091" actId="478"/>
          <ac:spMkLst>
            <pc:docMk/>
            <pc:sldMk cId="815938008" sldId="334"/>
            <ac:spMk id="4" creationId="{07EAB446-050E-BF46-BD2D-30C4697E9781}"/>
          </ac:spMkLst>
        </pc:spChg>
      </pc:sldChg>
      <pc:sldChg chg="delSp modSp new mod">
        <pc:chgData name="Wijers, M.M. (Monica)" userId="8bb537aa-b777-429a-acf8-44a950bd33f2" providerId="ADAL" clId="{08FE5C90-3463-4B41-BFAC-42CC51D16929}" dt="2021-08-30T13:50:13.811" v="2658" actId="14100"/>
        <pc:sldMkLst>
          <pc:docMk/>
          <pc:sldMk cId="390232258" sldId="335"/>
        </pc:sldMkLst>
        <pc:spChg chg="mod">
          <ac:chgData name="Wijers, M.M. (Monica)" userId="8bb537aa-b777-429a-acf8-44a950bd33f2" providerId="ADAL" clId="{08FE5C90-3463-4B41-BFAC-42CC51D16929}" dt="2021-08-30T12:24:35.490" v="2459" actId="20577"/>
          <ac:spMkLst>
            <pc:docMk/>
            <pc:sldMk cId="390232258" sldId="335"/>
            <ac:spMk id="2" creationId="{4CBF4FE2-9F77-C944-9F4E-42F339D4E957}"/>
          </ac:spMkLst>
        </pc:spChg>
        <pc:spChg chg="mod">
          <ac:chgData name="Wijers, M.M. (Monica)" userId="8bb537aa-b777-429a-acf8-44a950bd33f2" providerId="ADAL" clId="{08FE5C90-3463-4B41-BFAC-42CC51D16929}" dt="2021-08-30T13:50:13.811" v="2658" actId="14100"/>
          <ac:spMkLst>
            <pc:docMk/>
            <pc:sldMk cId="390232258" sldId="335"/>
            <ac:spMk id="3" creationId="{7F8BDCD2-5360-B04C-834E-E9DE9C7F2FB8}"/>
          </ac:spMkLst>
        </pc:spChg>
        <pc:spChg chg="del">
          <ac:chgData name="Wijers, M.M. (Monica)" userId="8bb537aa-b777-429a-acf8-44a950bd33f2" providerId="ADAL" clId="{08FE5C90-3463-4B41-BFAC-42CC51D16929}" dt="2021-08-30T12:24:06.385" v="2434" actId="478"/>
          <ac:spMkLst>
            <pc:docMk/>
            <pc:sldMk cId="390232258" sldId="335"/>
            <ac:spMk id="4" creationId="{B998D3FE-911E-034B-9B09-AB4C2A167750}"/>
          </ac:spMkLst>
        </pc:spChg>
      </pc:sldChg>
      <pc:sldChg chg="addSp delSp modSp add mod">
        <pc:chgData name="Wijers, M.M. (Monica)" userId="8bb537aa-b777-429a-acf8-44a950bd33f2" providerId="ADAL" clId="{08FE5C90-3463-4B41-BFAC-42CC51D16929}" dt="2021-08-30T13:52:21.406" v="2667" actId="1076"/>
        <pc:sldMkLst>
          <pc:docMk/>
          <pc:sldMk cId="606627364" sldId="336"/>
        </pc:sldMkLst>
        <pc:spChg chg="mod">
          <ac:chgData name="Wijers, M.M. (Monica)" userId="8bb537aa-b777-429a-acf8-44a950bd33f2" providerId="ADAL" clId="{08FE5C90-3463-4B41-BFAC-42CC51D16929}" dt="2021-08-30T13:50:59.263" v="2661" actId="20577"/>
          <ac:spMkLst>
            <pc:docMk/>
            <pc:sldMk cId="606627364" sldId="336"/>
            <ac:spMk id="4" creationId="{00000000-0000-0000-0000-000000000000}"/>
          </ac:spMkLst>
        </pc:spChg>
        <pc:spChg chg="mod">
          <ac:chgData name="Wijers, M.M. (Monica)" userId="8bb537aa-b777-429a-acf8-44a950bd33f2" providerId="ADAL" clId="{08FE5C90-3463-4B41-BFAC-42CC51D16929}" dt="2021-08-30T13:51:18.485" v="2664" actId="20577"/>
          <ac:spMkLst>
            <pc:docMk/>
            <pc:sldMk cId="606627364" sldId="336"/>
            <ac:spMk id="5" creationId="{00000000-0000-0000-0000-000000000000}"/>
          </ac:spMkLst>
        </pc:spChg>
        <pc:graphicFrameChg chg="add mod">
          <ac:chgData name="Wijers, M.M. (Monica)" userId="8bb537aa-b777-429a-acf8-44a950bd33f2" providerId="ADAL" clId="{08FE5C90-3463-4B41-BFAC-42CC51D16929}" dt="2021-08-30T13:52:21.406" v="2667" actId="1076"/>
          <ac:graphicFrameMkLst>
            <pc:docMk/>
            <pc:sldMk cId="606627364" sldId="336"/>
            <ac:graphicFrameMk id="2" creationId="{03515A99-40F1-9147-9C7B-944BBBEC1390}"/>
          </ac:graphicFrameMkLst>
        </pc:graphicFrameChg>
        <pc:graphicFrameChg chg="del">
          <ac:chgData name="Wijers, M.M. (Monica)" userId="8bb537aa-b777-429a-acf8-44a950bd33f2" providerId="ADAL" clId="{08FE5C90-3463-4B41-BFAC-42CC51D16929}" dt="2021-08-30T13:51:21.958" v="2665" actId="478"/>
          <ac:graphicFrameMkLst>
            <pc:docMk/>
            <pc:sldMk cId="606627364" sldId="336"/>
            <ac:graphicFrameMk id="6" creationId="{C78E667A-9DAD-3F49-9626-E3E5350ABAB0}"/>
          </ac:graphicFrameMkLst>
        </pc:graphicFrameChg>
      </pc:sldChg>
      <pc:sldChg chg="new del">
        <pc:chgData name="Wijers, M.M. (Monica)" userId="8bb537aa-b777-429a-acf8-44a950bd33f2" providerId="ADAL" clId="{08FE5C90-3463-4B41-BFAC-42CC51D16929}" dt="2021-08-30T13:54:34.646" v="2669" actId="2696"/>
        <pc:sldMkLst>
          <pc:docMk/>
          <pc:sldMk cId="1319092141" sldId="337"/>
        </pc:sldMkLst>
      </pc:sldChg>
      <pc:sldChg chg="delSp modSp new mod">
        <pc:chgData name="Wijers, M.M. (Monica)" userId="8bb537aa-b777-429a-acf8-44a950bd33f2" providerId="ADAL" clId="{08FE5C90-3463-4B41-BFAC-42CC51D16929}" dt="2021-09-02T13:28:01.243" v="2920" actId="404"/>
        <pc:sldMkLst>
          <pc:docMk/>
          <pc:sldMk cId="2361608846" sldId="337"/>
        </pc:sldMkLst>
        <pc:spChg chg="mod">
          <ac:chgData name="Wijers, M.M. (Monica)" userId="8bb537aa-b777-429a-acf8-44a950bd33f2" providerId="ADAL" clId="{08FE5C90-3463-4B41-BFAC-42CC51D16929}" dt="2021-09-02T13:26:05.526" v="2833" actId="20577"/>
          <ac:spMkLst>
            <pc:docMk/>
            <pc:sldMk cId="2361608846" sldId="337"/>
            <ac:spMk id="2" creationId="{79E2C8FE-A32A-8044-A881-85785DB2BFD8}"/>
          </ac:spMkLst>
        </pc:spChg>
        <pc:spChg chg="mod">
          <ac:chgData name="Wijers, M.M. (Monica)" userId="8bb537aa-b777-429a-acf8-44a950bd33f2" providerId="ADAL" clId="{08FE5C90-3463-4B41-BFAC-42CC51D16929}" dt="2021-09-02T13:28:01.243" v="2920" actId="404"/>
          <ac:spMkLst>
            <pc:docMk/>
            <pc:sldMk cId="2361608846" sldId="337"/>
            <ac:spMk id="3" creationId="{52F77FFD-5AF1-4A4E-AC06-1F1910E7B1C4}"/>
          </ac:spMkLst>
        </pc:spChg>
        <pc:spChg chg="del mod">
          <ac:chgData name="Wijers, M.M. (Monica)" userId="8bb537aa-b777-429a-acf8-44a950bd33f2" providerId="ADAL" clId="{08FE5C90-3463-4B41-BFAC-42CC51D16929}" dt="2021-08-30T13:54:55.591" v="2673" actId="478"/>
          <ac:spMkLst>
            <pc:docMk/>
            <pc:sldMk cId="2361608846" sldId="337"/>
            <ac:spMk id="4" creationId="{5F64B877-99E1-374E-BE00-E933A44C2377}"/>
          </ac:spMkLst>
        </pc:spChg>
      </pc:sldChg>
      <pc:sldChg chg="modSp new mod">
        <pc:chgData name="Wijers, M.M. (Monica)" userId="8bb537aa-b777-429a-acf8-44a950bd33f2" providerId="ADAL" clId="{08FE5C90-3463-4B41-BFAC-42CC51D16929}" dt="2021-09-02T13:33:30.726" v="3146" actId="20577"/>
        <pc:sldMkLst>
          <pc:docMk/>
          <pc:sldMk cId="3591202276" sldId="338"/>
        </pc:sldMkLst>
        <pc:spChg chg="mod">
          <ac:chgData name="Wijers, M.M. (Monica)" userId="8bb537aa-b777-429a-acf8-44a950bd33f2" providerId="ADAL" clId="{08FE5C90-3463-4B41-BFAC-42CC51D16929}" dt="2021-09-02T13:30:18.703" v="3119" actId="20577"/>
          <ac:spMkLst>
            <pc:docMk/>
            <pc:sldMk cId="3591202276" sldId="338"/>
            <ac:spMk id="2" creationId="{ECEA6FAE-FA1F-7C48-A988-7B18744F6CF1}"/>
          </ac:spMkLst>
        </pc:spChg>
        <pc:spChg chg="mod">
          <ac:chgData name="Wijers, M.M. (Monica)" userId="8bb537aa-b777-429a-acf8-44a950bd33f2" providerId="ADAL" clId="{08FE5C90-3463-4B41-BFAC-42CC51D16929}" dt="2021-09-02T13:33:30.726" v="3146" actId="20577"/>
          <ac:spMkLst>
            <pc:docMk/>
            <pc:sldMk cId="3591202276" sldId="338"/>
            <ac:spMk id="3" creationId="{0BEAEF10-3153-8C48-974C-E3E21F7DD3DA}"/>
          </ac:spMkLst>
        </pc:spChg>
      </pc:sldChg>
      <pc:sldChg chg="modSp new mod">
        <pc:chgData name="Wijers, M.M. (Monica)" userId="8bb537aa-b777-429a-acf8-44a950bd33f2" providerId="ADAL" clId="{08FE5C90-3463-4B41-BFAC-42CC51D16929}" dt="2021-09-02T13:38:25.802" v="3234" actId="20577"/>
        <pc:sldMkLst>
          <pc:docMk/>
          <pc:sldMk cId="414474389" sldId="339"/>
        </pc:sldMkLst>
        <pc:spChg chg="mod">
          <ac:chgData name="Wijers, M.M. (Monica)" userId="8bb537aa-b777-429a-acf8-44a950bd33f2" providerId="ADAL" clId="{08FE5C90-3463-4B41-BFAC-42CC51D16929}" dt="2021-09-02T13:36:45.413" v="3184" actId="20577"/>
          <ac:spMkLst>
            <pc:docMk/>
            <pc:sldMk cId="414474389" sldId="339"/>
            <ac:spMk id="2" creationId="{EEC851ED-4960-7040-8E18-14D399B361EB}"/>
          </ac:spMkLst>
        </pc:spChg>
        <pc:spChg chg="mod">
          <ac:chgData name="Wijers, M.M. (Monica)" userId="8bb537aa-b777-429a-acf8-44a950bd33f2" providerId="ADAL" clId="{08FE5C90-3463-4B41-BFAC-42CC51D16929}" dt="2021-09-02T13:38:25.802" v="3234" actId="20577"/>
          <ac:spMkLst>
            <pc:docMk/>
            <pc:sldMk cId="414474389" sldId="339"/>
            <ac:spMk id="3" creationId="{2A584D8E-6936-AA44-8706-191BF0114395}"/>
          </ac:spMkLst>
        </pc:spChg>
      </pc:sldChg>
      <pc:sldChg chg="addSp delSp modSp add mod">
        <pc:chgData name="Wijers, M.M. (Monica)" userId="8bb537aa-b777-429a-acf8-44a950bd33f2" providerId="ADAL" clId="{08FE5C90-3463-4B41-BFAC-42CC51D16929}" dt="2021-09-02T13:52:49.341" v="3694" actId="1076"/>
        <pc:sldMkLst>
          <pc:docMk/>
          <pc:sldMk cId="1149641196" sldId="340"/>
        </pc:sldMkLst>
        <pc:spChg chg="mod">
          <ac:chgData name="Wijers, M.M. (Monica)" userId="8bb537aa-b777-429a-acf8-44a950bd33f2" providerId="ADAL" clId="{08FE5C90-3463-4B41-BFAC-42CC51D16929}" dt="2021-09-02T13:44:07.219" v="3439" actId="20577"/>
          <ac:spMkLst>
            <pc:docMk/>
            <pc:sldMk cId="1149641196" sldId="340"/>
            <ac:spMk id="4" creationId="{00000000-0000-0000-0000-000000000000}"/>
          </ac:spMkLst>
        </pc:spChg>
        <pc:spChg chg="mod">
          <ac:chgData name="Wijers, M.M. (Monica)" userId="8bb537aa-b777-429a-acf8-44a950bd33f2" providerId="ADAL" clId="{08FE5C90-3463-4B41-BFAC-42CC51D16929}" dt="2021-09-02T13:44:33.158" v="3440"/>
          <ac:spMkLst>
            <pc:docMk/>
            <pc:sldMk cId="1149641196" sldId="340"/>
            <ac:spMk id="5" creationId="{00000000-0000-0000-0000-000000000000}"/>
          </ac:spMkLst>
        </pc:spChg>
        <pc:graphicFrameChg chg="del">
          <ac:chgData name="Wijers, M.M. (Monica)" userId="8bb537aa-b777-429a-acf8-44a950bd33f2" providerId="ADAL" clId="{08FE5C90-3463-4B41-BFAC-42CC51D16929}" dt="2021-09-02T13:42:40.621" v="3325" actId="478"/>
          <ac:graphicFrameMkLst>
            <pc:docMk/>
            <pc:sldMk cId="1149641196" sldId="340"/>
            <ac:graphicFrameMk id="2" creationId="{03515A99-40F1-9147-9C7B-944BBBEC1390}"/>
          </ac:graphicFrameMkLst>
        </pc:graphicFrameChg>
        <pc:graphicFrameChg chg="add mod">
          <ac:chgData name="Wijers, M.M. (Monica)" userId="8bb537aa-b777-429a-acf8-44a950bd33f2" providerId="ADAL" clId="{08FE5C90-3463-4B41-BFAC-42CC51D16929}" dt="2021-09-02T13:52:49.341" v="3694" actId="1076"/>
          <ac:graphicFrameMkLst>
            <pc:docMk/>
            <pc:sldMk cId="1149641196" sldId="340"/>
            <ac:graphicFrameMk id="3" creationId="{277476CB-EA7A-6D4E-9926-4D099AE5FCE5}"/>
          </ac:graphicFrameMkLst>
        </pc:graphicFrameChg>
      </pc:sldChg>
      <pc:sldChg chg="modSp add mod">
        <pc:chgData name="Wijers, M.M. (Monica)" userId="8bb537aa-b777-429a-acf8-44a950bd33f2" providerId="ADAL" clId="{08FE5C90-3463-4B41-BFAC-42CC51D16929}" dt="2021-09-02T13:44:45.069" v="3443" actId="20577"/>
        <pc:sldMkLst>
          <pc:docMk/>
          <pc:sldMk cId="987363123" sldId="341"/>
        </pc:sldMkLst>
        <pc:spChg chg="mod">
          <ac:chgData name="Wijers, M.M. (Monica)" userId="8bb537aa-b777-429a-acf8-44a950bd33f2" providerId="ADAL" clId="{08FE5C90-3463-4B41-BFAC-42CC51D16929}" dt="2021-09-02T13:39:44.799" v="3284" actId="20577"/>
          <ac:spMkLst>
            <pc:docMk/>
            <pc:sldMk cId="987363123" sldId="341"/>
            <ac:spMk id="4" creationId="{00000000-0000-0000-0000-000000000000}"/>
          </ac:spMkLst>
        </pc:spChg>
        <pc:spChg chg="mod">
          <ac:chgData name="Wijers, M.M. (Monica)" userId="8bb537aa-b777-429a-acf8-44a950bd33f2" providerId="ADAL" clId="{08FE5C90-3463-4B41-BFAC-42CC51D16929}" dt="2021-09-02T13:44:45.069" v="3443" actId="20577"/>
          <ac:spMkLst>
            <pc:docMk/>
            <pc:sldMk cId="987363123" sldId="341"/>
            <ac:spMk id="5" creationId="{00000000-0000-0000-0000-000000000000}"/>
          </ac:spMkLst>
        </pc:spChg>
      </pc:sldChg>
      <pc:sldChg chg="delSp modSp new mod">
        <pc:chgData name="Wijers, M.M. (Monica)" userId="8bb537aa-b777-429a-acf8-44a950bd33f2" providerId="ADAL" clId="{08FE5C90-3463-4B41-BFAC-42CC51D16929}" dt="2021-09-02T13:56:18.971" v="3977" actId="20577"/>
        <pc:sldMkLst>
          <pc:docMk/>
          <pc:sldMk cId="754748578" sldId="342"/>
        </pc:sldMkLst>
        <pc:spChg chg="mod">
          <ac:chgData name="Wijers, M.M. (Monica)" userId="8bb537aa-b777-429a-acf8-44a950bd33f2" providerId="ADAL" clId="{08FE5C90-3463-4B41-BFAC-42CC51D16929}" dt="2021-09-02T13:56:18.971" v="3977" actId="20577"/>
          <ac:spMkLst>
            <pc:docMk/>
            <pc:sldMk cId="754748578" sldId="342"/>
            <ac:spMk id="2" creationId="{577FDDB1-9C4C-4344-81AB-CEDC2961651D}"/>
          </ac:spMkLst>
        </pc:spChg>
        <pc:spChg chg="mod">
          <ac:chgData name="Wijers, M.M. (Monica)" userId="8bb537aa-b777-429a-acf8-44a950bd33f2" providerId="ADAL" clId="{08FE5C90-3463-4B41-BFAC-42CC51D16929}" dt="2021-09-02T13:47:05.321" v="3543" actId="404"/>
          <ac:spMkLst>
            <pc:docMk/>
            <pc:sldMk cId="754748578" sldId="342"/>
            <ac:spMk id="3" creationId="{5303C689-9356-0C49-9587-AD0DAB7C2925}"/>
          </ac:spMkLst>
        </pc:spChg>
        <pc:spChg chg="del">
          <ac:chgData name="Wijers, M.M. (Monica)" userId="8bb537aa-b777-429a-acf8-44a950bd33f2" providerId="ADAL" clId="{08FE5C90-3463-4B41-BFAC-42CC51D16929}" dt="2021-09-02T13:45:02.771" v="3445" actId="478"/>
          <ac:spMkLst>
            <pc:docMk/>
            <pc:sldMk cId="754748578" sldId="342"/>
            <ac:spMk id="4" creationId="{CA211544-A2B3-744E-9664-CC766341A476}"/>
          </ac:spMkLst>
        </pc:spChg>
      </pc:sldChg>
      <pc:sldChg chg="add del">
        <pc:chgData name="Wijers, M.M. (Monica)" userId="8bb537aa-b777-429a-acf8-44a950bd33f2" providerId="ADAL" clId="{08FE5C90-3463-4B41-BFAC-42CC51D16929}" dt="2021-09-02T13:43:49.729" v="3426" actId="2696"/>
        <pc:sldMkLst>
          <pc:docMk/>
          <pc:sldMk cId="1240162822" sldId="342"/>
        </pc:sldMkLst>
      </pc:sldChg>
      <pc:sldChg chg="delSp modSp new mod modAnim chgLayout">
        <pc:chgData name="Wijers, M.M. (Monica)" userId="8bb537aa-b777-429a-acf8-44a950bd33f2" providerId="ADAL" clId="{08FE5C90-3463-4B41-BFAC-42CC51D16929}" dt="2021-09-02T13:56:23.602" v="3979" actId="20577"/>
        <pc:sldMkLst>
          <pc:docMk/>
          <pc:sldMk cId="1628734031" sldId="343"/>
        </pc:sldMkLst>
        <pc:spChg chg="mod ord">
          <ac:chgData name="Wijers, M.M. (Monica)" userId="8bb537aa-b777-429a-acf8-44a950bd33f2" providerId="ADAL" clId="{08FE5C90-3463-4B41-BFAC-42CC51D16929}" dt="2021-09-02T13:56:23.602" v="3979" actId="20577"/>
          <ac:spMkLst>
            <pc:docMk/>
            <pc:sldMk cId="1628734031" sldId="343"/>
            <ac:spMk id="2" creationId="{9210231F-D15C-1345-919C-02BADAD81269}"/>
          </ac:spMkLst>
        </pc:spChg>
        <pc:spChg chg="mod ord">
          <ac:chgData name="Wijers, M.M. (Monica)" userId="8bb537aa-b777-429a-acf8-44a950bd33f2" providerId="ADAL" clId="{08FE5C90-3463-4B41-BFAC-42CC51D16929}" dt="2021-09-02T13:51:59.130" v="3690" actId="700"/>
          <ac:spMkLst>
            <pc:docMk/>
            <pc:sldMk cId="1628734031" sldId="343"/>
            <ac:spMk id="3" creationId="{8C0A7E5A-BC8A-E849-93E2-57EDEF2F1E7E}"/>
          </ac:spMkLst>
        </pc:spChg>
        <pc:spChg chg="del">
          <ac:chgData name="Wijers, M.M. (Monica)" userId="8bb537aa-b777-429a-acf8-44a950bd33f2" providerId="ADAL" clId="{08FE5C90-3463-4B41-BFAC-42CC51D16929}" dt="2021-09-02T13:47:21.753" v="3545" actId="478"/>
          <ac:spMkLst>
            <pc:docMk/>
            <pc:sldMk cId="1628734031" sldId="343"/>
            <ac:spMk id="4" creationId="{6D95ABE5-7D6C-1949-A0BB-137FDA830C57}"/>
          </ac:spMkLst>
        </pc:spChg>
        <pc:spChg chg="mod ord">
          <ac:chgData name="Wijers, M.M. (Monica)" userId="8bb537aa-b777-429a-acf8-44a950bd33f2" providerId="ADAL" clId="{08FE5C90-3463-4B41-BFAC-42CC51D16929}" dt="2021-09-02T13:51:59.130" v="3690" actId="700"/>
          <ac:spMkLst>
            <pc:docMk/>
            <pc:sldMk cId="1628734031" sldId="343"/>
            <ac:spMk id="5" creationId="{317F47BB-D321-0F41-97C1-BA2FE0CDC9D1}"/>
          </ac:spMkLst>
        </pc:spChg>
      </pc:sldChg>
      <pc:sldChg chg="delSp modSp new mod">
        <pc:chgData name="Wijers, M.M. (Monica)" userId="8bb537aa-b777-429a-acf8-44a950bd33f2" providerId="ADAL" clId="{08FE5C90-3463-4B41-BFAC-42CC51D16929}" dt="2021-09-02T13:59:38.216" v="4250" actId="20577"/>
        <pc:sldMkLst>
          <pc:docMk/>
          <pc:sldMk cId="264211922" sldId="344"/>
        </pc:sldMkLst>
        <pc:spChg chg="mod">
          <ac:chgData name="Wijers, M.M. (Monica)" userId="8bb537aa-b777-429a-acf8-44a950bd33f2" providerId="ADAL" clId="{08FE5C90-3463-4B41-BFAC-42CC51D16929}" dt="2021-09-02T13:56:33.428" v="3981" actId="14100"/>
          <ac:spMkLst>
            <pc:docMk/>
            <pc:sldMk cId="264211922" sldId="344"/>
            <ac:spMk id="2" creationId="{1DEB05A7-82F7-4847-9C42-AD05ABF619BE}"/>
          </ac:spMkLst>
        </pc:spChg>
        <pc:spChg chg="mod">
          <ac:chgData name="Wijers, M.M. (Monica)" userId="8bb537aa-b777-429a-acf8-44a950bd33f2" providerId="ADAL" clId="{08FE5C90-3463-4B41-BFAC-42CC51D16929}" dt="2021-09-02T13:59:38.216" v="4250" actId="20577"/>
          <ac:spMkLst>
            <pc:docMk/>
            <pc:sldMk cId="264211922" sldId="344"/>
            <ac:spMk id="3" creationId="{E2769697-20BC-9D49-9C34-5AD561E52A24}"/>
          </ac:spMkLst>
        </pc:spChg>
        <pc:spChg chg="del">
          <ac:chgData name="Wijers, M.M. (Monica)" userId="8bb537aa-b777-429a-acf8-44a950bd33f2" providerId="ADAL" clId="{08FE5C90-3463-4B41-BFAC-42CC51D16929}" dt="2021-09-02T13:52:59.399" v="3695" actId="478"/>
          <ac:spMkLst>
            <pc:docMk/>
            <pc:sldMk cId="264211922" sldId="344"/>
            <ac:spMk id="4" creationId="{7339C924-DC4C-EF46-9CBB-29C0AA6AB4B0}"/>
          </ac:spMkLst>
        </pc:spChg>
      </pc:sldChg>
      <pc:sldChg chg="delSp modSp new mod">
        <pc:chgData name="Wijers, M.M. (Monica)" userId="8bb537aa-b777-429a-acf8-44a950bd33f2" providerId="ADAL" clId="{08FE5C90-3463-4B41-BFAC-42CC51D16929}" dt="2021-09-02T15:00:57.295" v="4832" actId="20577"/>
        <pc:sldMkLst>
          <pc:docMk/>
          <pc:sldMk cId="562772433" sldId="345"/>
        </pc:sldMkLst>
        <pc:spChg chg="mod">
          <ac:chgData name="Wijers, M.M. (Monica)" userId="8bb537aa-b777-429a-acf8-44a950bd33f2" providerId="ADAL" clId="{08FE5C90-3463-4B41-BFAC-42CC51D16929}" dt="2021-09-02T14:00:32.027" v="4261" actId="790"/>
          <ac:spMkLst>
            <pc:docMk/>
            <pc:sldMk cId="562772433" sldId="345"/>
            <ac:spMk id="2" creationId="{4EB126B8-98BA-984B-BD28-BCDEFCD6C119}"/>
          </ac:spMkLst>
        </pc:spChg>
        <pc:spChg chg="mod">
          <ac:chgData name="Wijers, M.M. (Monica)" userId="8bb537aa-b777-429a-acf8-44a950bd33f2" providerId="ADAL" clId="{08FE5C90-3463-4B41-BFAC-42CC51D16929}" dt="2021-09-02T15:00:57.295" v="4832" actId="20577"/>
          <ac:spMkLst>
            <pc:docMk/>
            <pc:sldMk cId="562772433" sldId="345"/>
            <ac:spMk id="3" creationId="{0479FB99-0919-C94A-AFB1-8B60DABD7E18}"/>
          </ac:spMkLst>
        </pc:spChg>
        <pc:spChg chg="del">
          <ac:chgData name="Wijers, M.M. (Monica)" userId="8bb537aa-b777-429a-acf8-44a950bd33f2" providerId="ADAL" clId="{08FE5C90-3463-4B41-BFAC-42CC51D16929}" dt="2021-09-02T14:00:36.268" v="4262" actId="478"/>
          <ac:spMkLst>
            <pc:docMk/>
            <pc:sldMk cId="562772433" sldId="345"/>
            <ac:spMk id="4" creationId="{3DB5FB5A-F7AB-EF47-86E6-665884AD6374}"/>
          </ac:spMkLst>
        </pc:spChg>
      </pc:sldChg>
      <pc:sldChg chg="modSp add mod">
        <pc:chgData name="Wijers, M.M. (Monica)" userId="8bb537aa-b777-429a-acf8-44a950bd33f2" providerId="ADAL" clId="{08FE5C90-3463-4B41-BFAC-42CC51D16929}" dt="2021-09-02T14:45:33.643" v="4542" actId="20577"/>
        <pc:sldMkLst>
          <pc:docMk/>
          <pc:sldMk cId="555497596" sldId="346"/>
        </pc:sldMkLst>
        <pc:spChg chg="mod">
          <ac:chgData name="Wijers, M.M. (Monica)" userId="8bb537aa-b777-429a-acf8-44a950bd33f2" providerId="ADAL" clId="{08FE5C90-3463-4B41-BFAC-42CC51D16929}" dt="2021-09-02T14:45:33.643" v="4542" actId="20577"/>
          <ac:spMkLst>
            <pc:docMk/>
            <pc:sldMk cId="555497596" sldId="346"/>
            <ac:spMk id="3" creationId="{0479FB99-0919-C94A-AFB1-8B60DABD7E18}"/>
          </ac:spMkLst>
        </pc:spChg>
      </pc:sldChg>
      <pc:sldChg chg="delSp modSp new mod">
        <pc:chgData name="Wijers, M.M. (Monica)" userId="8bb537aa-b777-429a-acf8-44a950bd33f2" providerId="ADAL" clId="{08FE5C90-3463-4B41-BFAC-42CC51D16929}" dt="2021-09-02T14:48:01.526" v="4668" actId="20577"/>
        <pc:sldMkLst>
          <pc:docMk/>
          <pc:sldMk cId="2622488364" sldId="347"/>
        </pc:sldMkLst>
        <pc:spChg chg="mod">
          <ac:chgData name="Wijers, M.M. (Monica)" userId="8bb537aa-b777-429a-acf8-44a950bd33f2" providerId="ADAL" clId="{08FE5C90-3463-4B41-BFAC-42CC51D16929}" dt="2021-09-02T14:48:01.526" v="4668" actId="20577"/>
          <ac:spMkLst>
            <pc:docMk/>
            <pc:sldMk cId="2622488364" sldId="347"/>
            <ac:spMk id="2" creationId="{18A98DD0-1CEC-414F-913C-603888CDB677}"/>
          </ac:spMkLst>
        </pc:spChg>
        <pc:spChg chg="mod">
          <ac:chgData name="Wijers, M.M. (Monica)" userId="8bb537aa-b777-429a-acf8-44a950bd33f2" providerId="ADAL" clId="{08FE5C90-3463-4B41-BFAC-42CC51D16929}" dt="2021-09-02T14:47:29.192" v="4664" actId="20577"/>
          <ac:spMkLst>
            <pc:docMk/>
            <pc:sldMk cId="2622488364" sldId="347"/>
            <ac:spMk id="3" creationId="{E3C22289-366A-6545-9895-50778998A7AA}"/>
          </ac:spMkLst>
        </pc:spChg>
        <pc:spChg chg="del">
          <ac:chgData name="Wijers, M.M. (Monica)" userId="8bb537aa-b777-429a-acf8-44a950bd33f2" providerId="ADAL" clId="{08FE5C90-3463-4B41-BFAC-42CC51D16929}" dt="2021-09-02T14:46:00.488" v="4589" actId="478"/>
          <ac:spMkLst>
            <pc:docMk/>
            <pc:sldMk cId="2622488364" sldId="347"/>
            <ac:spMk id="4" creationId="{9F6FFF2A-00E2-8C4C-8AE1-86A61B9DB898}"/>
          </ac:spMkLst>
        </pc:spChg>
      </pc:sldChg>
      <pc:sldChg chg="addSp delSp modSp add mod">
        <pc:chgData name="Wijers, M.M. (Monica)" userId="8bb537aa-b777-429a-acf8-44a950bd33f2" providerId="ADAL" clId="{08FE5C90-3463-4B41-BFAC-42CC51D16929}" dt="2021-09-02T14:49:29.797" v="4691" actId="1076"/>
        <pc:sldMkLst>
          <pc:docMk/>
          <pc:sldMk cId="637795101" sldId="348"/>
        </pc:sldMkLst>
        <pc:spChg chg="mod">
          <ac:chgData name="Wijers, M.M. (Monica)" userId="8bb537aa-b777-429a-acf8-44a950bd33f2" providerId="ADAL" clId="{08FE5C90-3463-4B41-BFAC-42CC51D16929}" dt="2021-09-02T14:48:46.436" v="4687" actId="20577"/>
          <ac:spMkLst>
            <pc:docMk/>
            <pc:sldMk cId="637795101" sldId="348"/>
            <ac:spMk id="4" creationId="{00000000-0000-0000-0000-000000000000}"/>
          </ac:spMkLst>
        </pc:spChg>
        <pc:spChg chg="mod">
          <ac:chgData name="Wijers, M.M. (Monica)" userId="8bb537aa-b777-429a-acf8-44a950bd33f2" providerId="ADAL" clId="{08FE5C90-3463-4B41-BFAC-42CC51D16929}" dt="2021-09-02T14:48:57.109" v="4688"/>
          <ac:spMkLst>
            <pc:docMk/>
            <pc:sldMk cId="637795101" sldId="348"/>
            <ac:spMk id="5" creationId="{00000000-0000-0000-0000-000000000000}"/>
          </ac:spMkLst>
        </pc:spChg>
        <pc:graphicFrameChg chg="add mod">
          <ac:chgData name="Wijers, M.M. (Monica)" userId="8bb537aa-b777-429a-acf8-44a950bd33f2" providerId="ADAL" clId="{08FE5C90-3463-4B41-BFAC-42CC51D16929}" dt="2021-09-02T14:49:29.797" v="4691" actId="1076"/>
          <ac:graphicFrameMkLst>
            <pc:docMk/>
            <pc:sldMk cId="637795101" sldId="348"/>
            <ac:graphicFrameMk id="2" creationId="{24D98A66-03AF-1144-9A90-6231B1A784D1}"/>
          </ac:graphicFrameMkLst>
        </pc:graphicFrameChg>
        <pc:graphicFrameChg chg="del">
          <ac:chgData name="Wijers, M.M. (Monica)" userId="8bb537aa-b777-429a-acf8-44a950bd33f2" providerId="ADAL" clId="{08FE5C90-3463-4B41-BFAC-42CC51D16929}" dt="2021-09-02T14:49:02.310" v="4689" actId="478"/>
          <ac:graphicFrameMkLst>
            <pc:docMk/>
            <pc:sldMk cId="637795101" sldId="348"/>
            <ac:graphicFrameMk id="3" creationId="{277476CB-EA7A-6D4E-9926-4D099AE5FCE5}"/>
          </ac:graphicFrameMkLst>
        </pc:graphicFrameChg>
      </pc:sldChg>
      <pc:sldChg chg="addSp delSp modSp new mod modClrScheme chgLayout modNotesTx">
        <pc:chgData name="Wijers, M.M. (Monica)" userId="8bb537aa-b777-429a-acf8-44a950bd33f2" providerId="ADAL" clId="{08FE5C90-3463-4B41-BFAC-42CC51D16929}" dt="2021-09-02T15:17:35.248" v="5339" actId="20577"/>
        <pc:sldMkLst>
          <pc:docMk/>
          <pc:sldMk cId="67938939" sldId="349"/>
        </pc:sldMkLst>
        <pc:spChg chg="del mod ord">
          <ac:chgData name="Wijers, M.M. (Monica)" userId="8bb537aa-b777-429a-acf8-44a950bd33f2" providerId="ADAL" clId="{08FE5C90-3463-4B41-BFAC-42CC51D16929}" dt="2021-09-02T14:58:11.806" v="4693" actId="700"/>
          <ac:spMkLst>
            <pc:docMk/>
            <pc:sldMk cId="67938939" sldId="349"/>
            <ac:spMk id="2" creationId="{D061D917-DD4B-BA4D-8668-25FF46F38EC2}"/>
          </ac:spMkLst>
        </pc:spChg>
        <pc:spChg chg="del mod ord">
          <ac:chgData name="Wijers, M.M. (Monica)" userId="8bb537aa-b777-429a-acf8-44a950bd33f2" providerId="ADAL" clId="{08FE5C90-3463-4B41-BFAC-42CC51D16929}" dt="2021-09-02T14:58:11.806" v="4693" actId="700"/>
          <ac:spMkLst>
            <pc:docMk/>
            <pc:sldMk cId="67938939" sldId="349"/>
            <ac:spMk id="3" creationId="{B1CE704C-0AD0-614D-9535-F3F4E2D22DEF}"/>
          </ac:spMkLst>
        </pc:spChg>
        <pc:spChg chg="add del mod ord">
          <ac:chgData name="Wijers, M.M. (Monica)" userId="8bb537aa-b777-429a-acf8-44a950bd33f2" providerId="ADAL" clId="{08FE5C90-3463-4B41-BFAC-42CC51D16929}" dt="2021-09-02T15:10:51.332" v="4892" actId="478"/>
          <ac:spMkLst>
            <pc:docMk/>
            <pc:sldMk cId="67938939" sldId="349"/>
            <ac:spMk id="4" creationId="{72F8FD33-7B21-C146-892D-6A4691F2935B}"/>
          </ac:spMkLst>
        </pc:spChg>
        <pc:spChg chg="add mod ord">
          <ac:chgData name="Wijers, M.M. (Monica)" userId="8bb537aa-b777-429a-acf8-44a950bd33f2" providerId="ADAL" clId="{08FE5C90-3463-4B41-BFAC-42CC51D16929}" dt="2021-09-02T15:10:29.974" v="4888" actId="20577"/>
          <ac:spMkLst>
            <pc:docMk/>
            <pc:sldMk cId="67938939" sldId="349"/>
            <ac:spMk id="5" creationId="{25EDE9CB-FD7D-C847-B6A2-EA3579794CE5}"/>
          </ac:spMkLst>
        </pc:spChg>
        <pc:spChg chg="add del mod">
          <ac:chgData name="Wijers, M.M. (Monica)" userId="8bb537aa-b777-429a-acf8-44a950bd33f2" providerId="ADAL" clId="{08FE5C90-3463-4B41-BFAC-42CC51D16929}" dt="2021-09-02T15:10:56.247" v="4895" actId="478"/>
          <ac:spMkLst>
            <pc:docMk/>
            <pc:sldMk cId="67938939" sldId="349"/>
            <ac:spMk id="8" creationId="{0BB3F1D6-0EEF-A443-8C0C-80887FAEE5E0}"/>
          </ac:spMkLst>
        </pc:spChg>
        <pc:spChg chg="add mod">
          <ac:chgData name="Wijers, M.M. (Monica)" userId="8bb537aa-b777-429a-acf8-44a950bd33f2" providerId="ADAL" clId="{08FE5C90-3463-4B41-BFAC-42CC51D16929}" dt="2021-09-02T15:17:35.248" v="5339" actId="20577"/>
          <ac:spMkLst>
            <pc:docMk/>
            <pc:sldMk cId="67938939" sldId="349"/>
            <ac:spMk id="9" creationId="{ABC53066-DD3E-EA46-8B7C-A630612BD496}"/>
          </ac:spMkLst>
        </pc:spChg>
        <pc:picChg chg="add mod">
          <ac:chgData name="Wijers, M.M. (Monica)" userId="8bb537aa-b777-429a-acf8-44a950bd33f2" providerId="ADAL" clId="{08FE5C90-3463-4B41-BFAC-42CC51D16929}" dt="2021-09-02T15:16:43.822" v="5318" actId="692"/>
          <ac:picMkLst>
            <pc:docMk/>
            <pc:sldMk cId="67938939" sldId="349"/>
            <ac:picMk id="6" creationId="{D2151DAB-63F6-9844-8582-3F20B7942622}"/>
          </ac:picMkLst>
        </pc:picChg>
      </pc:sldChg>
      <pc:sldChg chg="addSp delSp modSp new mod">
        <pc:chgData name="Wijers, M.M. (Monica)" userId="8bb537aa-b777-429a-acf8-44a950bd33f2" providerId="ADAL" clId="{08FE5C90-3463-4B41-BFAC-42CC51D16929}" dt="2021-09-02T15:17:55.788" v="5359" actId="20577"/>
        <pc:sldMkLst>
          <pc:docMk/>
          <pc:sldMk cId="3847931057" sldId="350"/>
        </pc:sldMkLst>
        <pc:spChg chg="mod">
          <ac:chgData name="Wijers, M.M. (Monica)" userId="8bb537aa-b777-429a-acf8-44a950bd33f2" providerId="ADAL" clId="{08FE5C90-3463-4B41-BFAC-42CC51D16929}" dt="2021-09-02T15:12:59.839" v="5055" actId="20577"/>
          <ac:spMkLst>
            <pc:docMk/>
            <pc:sldMk cId="3847931057" sldId="350"/>
            <ac:spMk id="2" creationId="{B1DCFBB6-C662-0642-8E2D-602281F12E78}"/>
          </ac:spMkLst>
        </pc:spChg>
        <pc:spChg chg="mod">
          <ac:chgData name="Wijers, M.M. (Monica)" userId="8bb537aa-b777-429a-acf8-44a950bd33f2" providerId="ADAL" clId="{08FE5C90-3463-4B41-BFAC-42CC51D16929}" dt="2021-09-02T15:17:55.788" v="5359" actId="20577"/>
          <ac:spMkLst>
            <pc:docMk/>
            <pc:sldMk cId="3847931057" sldId="350"/>
            <ac:spMk id="3" creationId="{07579E2F-8F02-1445-BA25-641BD106D9F3}"/>
          </ac:spMkLst>
        </pc:spChg>
        <pc:spChg chg="del">
          <ac:chgData name="Wijers, M.M. (Monica)" userId="8bb537aa-b777-429a-acf8-44a950bd33f2" providerId="ADAL" clId="{08FE5C90-3463-4B41-BFAC-42CC51D16929}" dt="2021-09-02T15:12:28.156" v="5026" actId="478"/>
          <ac:spMkLst>
            <pc:docMk/>
            <pc:sldMk cId="3847931057" sldId="350"/>
            <ac:spMk id="4" creationId="{B91D9A25-8812-9F4D-AE4C-D0D3F5A48A76}"/>
          </ac:spMkLst>
        </pc:spChg>
        <pc:picChg chg="add">
          <ac:chgData name="Wijers, M.M. (Monica)" userId="8bb537aa-b777-429a-acf8-44a950bd33f2" providerId="ADAL" clId="{08FE5C90-3463-4B41-BFAC-42CC51D16929}" dt="2021-09-02T15:13:48.892" v="5056"/>
          <ac:picMkLst>
            <pc:docMk/>
            <pc:sldMk cId="3847931057" sldId="350"/>
            <ac:picMk id="6" creationId="{345AF672-B03D-7C4A-B425-60B18155AA9C}"/>
          </ac:picMkLst>
        </pc:picChg>
      </pc:sldChg>
      <pc:sldChg chg="delSp modSp new mod">
        <pc:chgData name="Wijers, M.M. (Monica)" userId="8bb537aa-b777-429a-acf8-44a950bd33f2" providerId="ADAL" clId="{08FE5C90-3463-4B41-BFAC-42CC51D16929}" dt="2021-09-02T15:19:05.145" v="5408" actId="20577"/>
        <pc:sldMkLst>
          <pc:docMk/>
          <pc:sldMk cId="453869189" sldId="351"/>
        </pc:sldMkLst>
        <pc:spChg chg="mod">
          <ac:chgData name="Wijers, M.M. (Monica)" userId="8bb537aa-b777-429a-acf8-44a950bd33f2" providerId="ADAL" clId="{08FE5C90-3463-4B41-BFAC-42CC51D16929}" dt="2021-09-02T15:18:36.706" v="5398" actId="20577"/>
          <ac:spMkLst>
            <pc:docMk/>
            <pc:sldMk cId="453869189" sldId="351"/>
            <ac:spMk id="2" creationId="{BDEB3119-7486-FA42-B95C-DE10787054DC}"/>
          </ac:spMkLst>
        </pc:spChg>
        <pc:spChg chg="mod">
          <ac:chgData name="Wijers, M.M. (Monica)" userId="8bb537aa-b777-429a-acf8-44a950bd33f2" providerId="ADAL" clId="{08FE5C90-3463-4B41-BFAC-42CC51D16929}" dt="2021-09-02T15:19:05.145" v="5408" actId="20577"/>
          <ac:spMkLst>
            <pc:docMk/>
            <pc:sldMk cId="453869189" sldId="351"/>
            <ac:spMk id="3" creationId="{2C3FEEEA-4735-1D4C-898F-8B4F87FF8F48}"/>
          </ac:spMkLst>
        </pc:spChg>
        <pc:spChg chg="del">
          <ac:chgData name="Wijers, M.M. (Monica)" userId="8bb537aa-b777-429a-acf8-44a950bd33f2" providerId="ADAL" clId="{08FE5C90-3463-4B41-BFAC-42CC51D16929}" dt="2021-09-02T15:18:39.911" v="5399" actId="478"/>
          <ac:spMkLst>
            <pc:docMk/>
            <pc:sldMk cId="453869189" sldId="351"/>
            <ac:spMk id="4" creationId="{C1DFD7BD-3091-A64E-A789-38C5DF936D35}"/>
          </ac:spMkLst>
        </pc:spChg>
      </pc:sldChg>
      <pc:sldChg chg="addSp delSp modSp new mod modClrScheme chgLayout">
        <pc:chgData name="Wijers, M.M. (Monica)" userId="8bb537aa-b777-429a-acf8-44a950bd33f2" providerId="ADAL" clId="{08FE5C90-3463-4B41-BFAC-42CC51D16929}" dt="2021-09-02T15:23:16.488" v="5719" actId="26606"/>
        <pc:sldMkLst>
          <pc:docMk/>
          <pc:sldMk cId="319918555" sldId="352"/>
        </pc:sldMkLst>
        <pc:spChg chg="mod">
          <ac:chgData name="Wijers, M.M. (Monica)" userId="8bb537aa-b777-429a-acf8-44a950bd33f2" providerId="ADAL" clId="{08FE5C90-3463-4B41-BFAC-42CC51D16929}" dt="2021-09-02T15:23:16.488" v="5719" actId="26606"/>
          <ac:spMkLst>
            <pc:docMk/>
            <pc:sldMk cId="319918555" sldId="352"/>
            <ac:spMk id="2" creationId="{E18F84C9-DB4B-AA45-AE88-02CBCEE0CFEE}"/>
          </ac:spMkLst>
        </pc:spChg>
        <pc:spChg chg="mod">
          <ac:chgData name="Wijers, M.M. (Monica)" userId="8bb537aa-b777-429a-acf8-44a950bd33f2" providerId="ADAL" clId="{08FE5C90-3463-4B41-BFAC-42CC51D16929}" dt="2021-09-02T15:23:16.488" v="5719" actId="26606"/>
          <ac:spMkLst>
            <pc:docMk/>
            <pc:sldMk cId="319918555" sldId="352"/>
            <ac:spMk id="3" creationId="{48308AB8-64FB-B44D-93D0-A3B10E0F52AD}"/>
          </ac:spMkLst>
        </pc:spChg>
        <pc:spChg chg="del">
          <ac:chgData name="Wijers, M.M. (Monica)" userId="8bb537aa-b777-429a-acf8-44a950bd33f2" providerId="ADAL" clId="{08FE5C90-3463-4B41-BFAC-42CC51D16929}" dt="2021-09-02T15:19:28.601" v="5410" actId="478"/>
          <ac:spMkLst>
            <pc:docMk/>
            <pc:sldMk cId="319918555" sldId="352"/>
            <ac:spMk id="4" creationId="{7692D214-FC09-6D4F-BD51-5E69B2812C0E}"/>
          </ac:spMkLst>
        </pc:spChg>
        <pc:spChg chg="mod">
          <ac:chgData name="Wijers, M.M. (Monica)" userId="8bb537aa-b777-429a-acf8-44a950bd33f2" providerId="ADAL" clId="{08FE5C90-3463-4B41-BFAC-42CC51D16929}" dt="2021-09-02T15:23:16.488" v="5719" actId="26606"/>
          <ac:spMkLst>
            <pc:docMk/>
            <pc:sldMk cId="319918555" sldId="352"/>
            <ac:spMk id="5" creationId="{1D024879-8D12-A040-B8C6-6D40C85A8BBE}"/>
          </ac:spMkLst>
        </pc:spChg>
        <pc:spChg chg="add mod">
          <ac:chgData name="Wijers, M.M. (Monica)" userId="8bb537aa-b777-429a-acf8-44a950bd33f2" providerId="ADAL" clId="{08FE5C90-3463-4B41-BFAC-42CC51D16929}" dt="2021-09-02T15:22:56.795" v="5712" actId="1076"/>
          <ac:spMkLst>
            <pc:docMk/>
            <pc:sldMk cId="319918555" sldId="352"/>
            <ac:spMk id="6" creationId="{91366AED-0996-814E-8A8E-C7A5B31EF601}"/>
          </ac:spMkLst>
        </pc:spChg>
        <pc:spChg chg="add mod">
          <ac:chgData name="Wijers, M.M. (Monica)" userId="8bb537aa-b777-429a-acf8-44a950bd33f2" providerId="ADAL" clId="{08FE5C90-3463-4B41-BFAC-42CC51D16929}" dt="2021-09-02T15:23:16.488" v="5719" actId="26606"/>
          <ac:spMkLst>
            <pc:docMk/>
            <pc:sldMk cId="319918555" sldId="352"/>
            <ac:spMk id="70" creationId="{57EE7C2F-7015-4DC6-A146-DCD242EC8E24}"/>
          </ac:spMkLst>
        </pc:spChg>
        <pc:picChg chg="add mod ord">
          <ac:chgData name="Wijers, M.M. (Monica)" userId="8bb537aa-b777-429a-acf8-44a950bd33f2" providerId="ADAL" clId="{08FE5C90-3463-4B41-BFAC-42CC51D16929}" dt="2021-09-02T15:23:16.488" v="5719" actId="26606"/>
          <ac:picMkLst>
            <pc:docMk/>
            <pc:sldMk cId="319918555" sldId="352"/>
            <ac:picMk id="13313" creationId="{93F61747-FCCB-9748-AFFB-6A2289720AB5}"/>
          </ac:picMkLst>
        </pc:picChg>
      </pc:sldChg>
      <pc:sldChg chg="modSp add mod">
        <pc:chgData name="Wijers, M.M. (Monica)" userId="8bb537aa-b777-429a-acf8-44a950bd33f2" providerId="ADAL" clId="{08FE5C90-3463-4B41-BFAC-42CC51D16929}" dt="2021-09-02T15:21:48.482" v="5654" actId="20577"/>
        <pc:sldMkLst>
          <pc:docMk/>
          <pc:sldMk cId="1452719727" sldId="353"/>
        </pc:sldMkLst>
        <pc:spChg chg="mod">
          <ac:chgData name="Wijers, M.M. (Monica)" userId="8bb537aa-b777-429a-acf8-44a950bd33f2" providerId="ADAL" clId="{08FE5C90-3463-4B41-BFAC-42CC51D16929}" dt="2021-09-02T15:21:42.546" v="5653" actId="20577"/>
          <ac:spMkLst>
            <pc:docMk/>
            <pc:sldMk cId="1452719727" sldId="353"/>
            <ac:spMk id="4" creationId="{00000000-0000-0000-0000-000000000000}"/>
          </ac:spMkLst>
        </pc:spChg>
        <pc:spChg chg="mod">
          <ac:chgData name="Wijers, M.M. (Monica)" userId="8bb537aa-b777-429a-acf8-44a950bd33f2" providerId="ADAL" clId="{08FE5C90-3463-4B41-BFAC-42CC51D16929}" dt="2021-09-02T15:21:48.482" v="5654" actId="20577"/>
          <ac:spMkLst>
            <pc:docMk/>
            <pc:sldMk cId="1452719727" sldId="353"/>
            <ac:spMk id="5" creationId="{00000000-0000-0000-0000-000000000000}"/>
          </ac:spMkLst>
        </pc:spChg>
      </pc:sldChg>
      <pc:sldChg chg="addSp delSp modSp add mod">
        <pc:chgData name="Wijers, M.M. (Monica)" userId="8bb537aa-b777-429a-acf8-44a950bd33f2" providerId="ADAL" clId="{08FE5C90-3463-4B41-BFAC-42CC51D16929}" dt="2021-09-03T08:29:14.624" v="6714" actId="1076"/>
        <pc:sldMkLst>
          <pc:docMk/>
          <pc:sldMk cId="4200375686" sldId="354"/>
        </pc:sldMkLst>
        <pc:spChg chg="mod">
          <ac:chgData name="Wijers, M.M. (Monica)" userId="8bb537aa-b777-429a-acf8-44a950bd33f2" providerId="ADAL" clId="{08FE5C90-3463-4B41-BFAC-42CC51D16929}" dt="2021-09-02T15:21:55.052" v="5658" actId="20577"/>
          <ac:spMkLst>
            <pc:docMk/>
            <pc:sldMk cId="4200375686" sldId="354"/>
            <ac:spMk id="4" creationId="{00000000-0000-0000-0000-000000000000}"/>
          </ac:spMkLst>
        </pc:spChg>
        <pc:spChg chg="mod">
          <ac:chgData name="Wijers, M.M. (Monica)" userId="8bb537aa-b777-429a-acf8-44a950bd33f2" providerId="ADAL" clId="{08FE5C90-3463-4B41-BFAC-42CC51D16929}" dt="2021-09-02T15:22:24.539" v="5707" actId="20577"/>
          <ac:spMkLst>
            <pc:docMk/>
            <pc:sldMk cId="4200375686" sldId="354"/>
            <ac:spMk id="5" creationId="{00000000-0000-0000-0000-000000000000}"/>
          </ac:spMkLst>
        </pc:spChg>
        <pc:graphicFrameChg chg="add mod">
          <ac:chgData name="Wijers, M.M. (Monica)" userId="8bb537aa-b777-429a-acf8-44a950bd33f2" providerId="ADAL" clId="{08FE5C90-3463-4B41-BFAC-42CC51D16929}" dt="2021-09-03T08:29:14.624" v="6714" actId="1076"/>
          <ac:graphicFrameMkLst>
            <pc:docMk/>
            <pc:sldMk cId="4200375686" sldId="354"/>
            <ac:graphicFrameMk id="2" creationId="{63FB0A1C-9A95-C740-8AFF-B2D8E99BDA7F}"/>
          </ac:graphicFrameMkLst>
        </pc:graphicFrameChg>
        <pc:graphicFrameChg chg="del">
          <ac:chgData name="Wijers, M.M. (Monica)" userId="8bb537aa-b777-429a-acf8-44a950bd33f2" providerId="ADAL" clId="{08FE5C90-3463-4B41-BFAC-42CC51D16929}" dt="2021-09-02T15:21:56.879" v="5659" actId="478"/>
          <ac:graphicFrameMkLst>
            <pc:docMk/>
            <pc:sldMk cId="4200375686" sldId="354"/>
            <ac:graphicFrameMk id="3" creationId="{277476CB-EA7A-6D4E-9926-4D099AE5FCE5}"/>
          </ac:graphicFrameMkLst>
        </pc:graphicFrameChg>
      </pc:sldChg>
      <pc:sldChg chg="addSp delSp modSp new mod modClrScheme chgLayout">
        <pc:chgData name="Wijers, M.M. (Monica)" userId="8bb537aa-b777-429a-acf8-44a950bd33f2" providerId="ADAL" clId="{08FE5C90-3463-4B41-BFAC-42CC51D16929}" dt="2021-09-03T08:20:09.268" v="6231" actId="1076"/>
        <pc:sldMkLst>
          <pc:docMk/>
          <pc:sldMk cId="494828603" sldId="355"/>
        </pc:sldMkLst>
        <pc:spChg chg="del mod ord">
          <ac:chgData name="Wijers, M.M. (Monica)" userId="8bb537aa-b777-429a-acf8-44a950bd33f2" providerId="ADAL" clId="{08FE5C90-3463-4B41-BFAC-42CC51D16929}" dt="2021-09-02T15:25:29.262" v="5721" actId="700"/>
          <ac:spMkLst>
            <pc:docMk/>
            <pc:sldMk cId="494828603" sldId="355"/>
            <ac:spMk id="2" creationId="{2DFEBBCA-2106-9548-A26C-F5525E89D439}"/>
          </ac:spMkLst>
        </pc:spChg>
        <pc:spChg chg="del mod ord">
          <ac:chgData name="Wijers, M.M. (Monica)" userId="8bb537aa-b777-429a-acf8-44a950bd33f2" providerId="ADAL" clId="{08FE5C90-3463-4B41-BFAC-42CC51D16929}" dt="2021-09-02T15:25:29.262" v="5721" actId="700"/>
          <ac:spMkLst>
            <pc:docMk/>
            <pc:sldMk cId="494828603" sldId="355"/>
            <ac:spMk id="3" creationId="{030BABA9-C047-7343-BC1A-262EB3387BA3}"/>
          </ac:spMkLst>
        </pc:spChg>
        <pc:spChg chg="add mod ord">
          <ac:chgData name="Wijers, M.M. (Monica)" userId="8bb537aa-b777-429a-acf8-44a950bd33f2" providerId="ADAL" clId="{08FE5C90-3463-4B41-BFAC-42CC51D16929}" dt="2021-09-03T08:15:38.404" v="5862" actId="20577"/>
          <ac:spMkLst>
            <pc:docMk/>
            <pc:sldMk cId="494828603" sldId="355"/>
            <ac:spMk id="4" creationId="{B9B34BC5-B6D6-6E47-BDBA-22D86D19632A}"/>
          </ac:spMkLst>
        </pc:spChg>
        <pc:spChg chg="add del mod ord">
          <ac:chgData name="Wijers, M.M. (Monica)" userId="8bb537aa-b777-429a-acf8-44a950bd33f2" providerId="ADAL" clId="{08FE5C90-3463-4B41-BFAC-42CC51D16929}" dt="2021-09-02T15:25:35.205" v="5723" actId="478"/>
          <ac:spMkLst>
            <pc:docMk/>
            <pc:sldMk cId="494828603" sldId="355"/>
            <ac:spMk id="5" creationId="{0636E662-BF21-AA4D-A420-70B9F05C20A8}"/>
          </ac:spMkLst>
        </pc:spChg>
        <pc:spChg chg="add mod ord">
          <ac:chgData name="Wijers, M.M. (Monica)" userId="8bb537aa-b777-429a-acf8-44a950bd33f2" providerId="ADAL" clId="{08FE5C90-3463-4B41-BFAC-42CC51D16929}" dt="2021-09-03T08:20:05.218" v="6230" actId="20577"/>
          <ac:spMkLst>
            <pc:docMk/>
            <pc:sldMk cId="494828603" sldId="355"/>
            <ac:spMk id="9" creationId="{1F8FB0F2-7000-8B48-AEC1-04063828DFD6}"/>
          </ac:spMkLst>
        </pc:spChg>
        <pc:picChg chg="add del">
          <ac:chgData name="Wijers, M.M. (Monica)" userId="8bb537aa-b777-429a-acf8-44a950bd33f2" providerId="ADAL" clId="{08FE5C90-3463-4B41-BFAC-42CC51D16929}" dt="2021-09-03T08:12:40.082" v="5725"/>
          <ac:picMkLst>
            <pc:docMk/>
            <pc:sldMk cId="494828603" sldId="355"/>
            <ac:picMk id="6" creationId="{BAFFF14E-EAA5-5F40-B044-DC160B8ED594}"/>
          </ac:picMkLst>
        </pc:picChg>
        <pc:picChg chg="add mod">
          <ac:chgData name="Wijers, M.M. (Monica)" userId="8bb537aa-b777-429a-acf8-44a950bd33f2" providerId="ADAL" clId="{08FE5C90-3463-4B41-BFAC-42CC51D16929}" dt="2021-09-03T08:20:09.268" v="6231" actId="1076"/>
          <ac:picMkLst>
            <pc:docMk/>
            <pc:sldMk cId="494828603" sldId="355"/>
            <ac:picMk id="7" creationId="{7F01D118-F4BC-0447-B819-15F5E83E790E}"/>
          </ac:picMkLst>
        </pc:picChg>
        <pc:picChg chg="add mod">
          <ac:chgData name="Wijers, M.M. (Monica)" userId="8bb537aa-b777-429a-acf8-44a950bd33f2" providerId="ADAL" clId="{08FE5C90-3463-4B41-BFAC-42CC51D16929}" dt="2021-09-03T08:14:07.046" v="5739" actId="14100"/>
          <ac:picMkLst>
            <pc:docMk/>
            <pc:sldMk cId="494828603" sldId="355"/>
            <ac:picMk id="8" creationId="{4C132AE9-A6E1-3645-B882-2280AC2B62F2}"/>
          </ac:picMkLst>
        </pc:picChg>
      </pc:sldChg>
      <pc:sldChg chg="addSp delSp modSp new mod">
        <pc:chgData name="Wijers, M.M. (Monica)" userId="8bb537aa-b777-429a-acf8-44a950bd33f2" providerId="ADAL" clId="{08FE5C90-3463-4B41-BFAC-42CC51D16929}" dt="2021-09-03T08:28:39.086" v="6712" actId="20577"/>
        <pc:sldMkLst>
          <pc:docMk/>
          <pc:sldMk cId="3583509434" sldId="356"/>
        </pc:sldMkLst>
        <pc:spChg chg="mod">
          <ac:chgData name="Wijers, M.M. (Monica)" userId="8bb537aa-b777-429a-acf8-44a950bd33f2" providerId="ADAL" clId="{08FE5C90-3463-4B41-BFAC-42CC51D16929}" dt="2021-09-03T08:21:06.121" v="6277" actId="313"/>
          <ac:spMkLst>
            <pc:docMk/>
            <pc:sldMk cId="3583509434" sldId="356"/>
            <ac:spMk id="2" creationId="{D806EF08-4DFD-584B-AD54-9268831CCEF5}"/>
          </ac:spMkLst>
        </pc:spChg>
        <pc:spChg chg="mod">
          <ac:chgData name="Wijers, M.M. (Monica)" userId="8bb537aa-b777-429a-acf8-44a950bd33f2" providerId="ADAL" clId="{08FE5C90-3463-4B41-BFAC-42CC51D16929}" dt="2021-09-03T08:28:39.086" v="6712" actId="20577"/>
          <ac:spMkLst>
            <pc:docMk/>
            <pc:sldMk cId="3583509434" sldId="356"/>
            <ac:spMk id="3" creationId="{2D968EC2-B21C-324F-8180-1045CFFF5C9C}"/>
          </ac:spMkLst>
        </pc:spChg>
        <pc:spChg chg="del mod">
          <ac:chgData name="Wijers, M.M. (Monica)" userId="8bb537aa-b777-429a-acf8-44a950bd33f2" providerId="ADAL" clId="{08FE5C90-3463-4B41-BFAC-42CC51D16929}" dt="2021-09-03T08:20:59.711" v="6276" actId="478"/>
          <ac:spMkLst>
            <pc:docMk/>
            <pc:sldMk cId="3583509434" sldId="356"/>
            <ac:spMk id="4" creationId="{9AB54D20-5A5B-1945-9C37-D5A634DB576B}"/>
          </ac:spMkLst>
        </pc:spChg>
        <pc:spChg chg="add del mod">
          <ac:chgData name="Wijers, M.M. (Monica)" userId="8bb537aa-b777-429a-acf8-44a950bd33f2" providerId="ADAL" clId="{08FE5C90-3463-4B41-BFAC-42CC51D16929}" dt="2021-09-03T08:27:52.654" v="6695"/>
          <ac:spMkLst>
            <pc:docMk/>
            <pc:sldMk cId="3583509434" sldId="356"/>
            <ac:spMk id="7" creationId="{E9BDE0D5-5D53-8D4B-87E7-95A15AA33144}"/>
          </ac:spMkLst>
        </pc:spChg>
        <pc:spChg chg="add mod">
          <ac:chgData name="Wijers, M.M. (Monica)" userId="8bb537aa-b777-429a-acf8-44a950bd33f2" providerId="ADAL" clId="{08FE5C90-3463-4B41-BFAC-42CC51D16929}" dt="2021-09-03T08:28:35.905" v="6711" actId="20577"/>
          <ac:spMkLst>
            <pc:docMk/>
            <pc:sldMk cId="3583509434" sldId="356"/>
            <ac:spMk id="8" creationId="{E3749E8D-5570-AA40-80BC-EC6A9C1CD608}"/>
          </ac:spMkLst>
        </pc:spChg>
        <pc:picChg chg="add mod">
          <ac:chgData name="Wijers, M.M. (Monica)" userId="8bb537aa-b777-429a-acf8-44a950bd33f2" providerId="ADAL" clId="{08FE5C90-3463-4B41-BFAC-42CC51D16929}" dt="2021-09-03T08:27:29.613" v="6693" actId="1076"/>
          <ac:picMkLst>
            <pc:docMk/>
            <pc:sldMk cId="3583509434" sldId="356"/>
            <ac:picMk id="6" creationId="{F1F97724-DF35-4443-889C-805D9B93F249}"/>
          </ac:picMkLst>
        </pc:picChg>
      </pc:sldChg>
      <pc:sldChg chg="addSp delSp modSp add mod">
        <pc:chgData name="Wijers, M.M. (Monica)" userId="8bb537aa-b777-429a-acf8-44a950bd33f2" providerId="ADAL" clId="{08FE5C90-3463-4B41-BFAC-42CC51D16929}" dt="2021-09-03T09:15:06.614" v="6983" actId="20577"/>
        <pc:sldMkLst>
          <pc:docMk/>
          <pc:sldMk cId="3495604152" sldId="357"/>
        </pc:sldMkLst>
        <pc:spChg chg="mod">
          <ac:chgData name="Wijers, M.M. (Monica)" userId="8bb537aa-b777-429a-acf8-44a950bd33f2" providerId="ADAL" clId="{08FE5C90-3463-4B41-BFAC-42CC51D16929}" dt="2021-09-03T08:31:30.634" v="6786" actId="20577"/>
          <ac:spMkLst>
            <pc:docMk/>
            <pc:sldMk cId="3495604152" sldId="357"/>
            <ac:spMk id="4" creationId="{00000000-0000-0000-0000-000000000000}"/>
          </ac:spMkLst>
        </pc:spChg>
        <pc:spChg chg="mod">
          <ac:chgData name="Wijers, M.M. (Monica)" userId="8bb537aa-b777-429a-acf8-44a950bd33f2" providerId="ADAL" clId="{08FE5C90-3463-4B41-BFAC-42CC51D16929}" dt="2021-09-03T09:15:06.614" v="6983" actId="20577"/>
          <ac:spMkLst>
            <pc:docMk/>
            <pc:sldMk cId="3495604152" sldId="357"/>
            <ac:spMk id="5" creationId="{00000000-0000-0000-0000-000000000000}"/>
          </ac:spMkLst>
        </pc:spChg>
        <pc:graphicFrameChg chg="del mod">
          <ac:chgData name="Wijers, M.M. (Monica)" userId="8bb537aa-b777-429a-acf8-44a950bd33f2" providerId="ADAL" clId="{08FE5C90-3463-4B41-BFAC-42CC51D16929}" dt="2021-09-03T08:30:34.156" v="6775" actId="478"/>
          <ac:graphicFrameMkLst>
            <pc:docMk/>
            <pc:sldMk cId="3495604152" sldId="357"/>
            <ac:graphicFrameMk id="2" creationId="{63FB0A1C-9A95-C740-8AFF-B2D8E99BDA7F}"/>
          </ac:graphicFrameMkLst>
        </pc:graphicFrameChg>
        <pc:graphicFrameChg chg="add mod">
          <ac:chgData name="Wijers, M.M. (Monica)" userId="8bb537aa-b777-429a-acf8-44a950bd33f2" providerId="ADAL" clId="{08FE5C90-3463-4B41-BFAC-42CC51D16929}" dt="2021-09-03T08:31:22.854" v="6777" actId="1076"/>
          <ac:graphicFrameMkLst>
            <pc:docMk/>
            <pc:sldMk cId="3495604152" sldId="357"/>
            <ac:graphicFrameMk id="3" creationId="{0A6FDE59-9BB0-7B45-9616-DC6B8E5A420F}"/>
          </ac:graphicFrameMkLst>
        </pc:graphicFrameChg>
      </pc:sldChg>
      <pc:sldChg chg="addSp delSp modSp new mod modClrScheme chgLayout">
        <pc:chgData name="Wijers, M.M. (Monica)" userId="8bb537aa-b777-429a-acf8-44a950bd33f2" providerId="ADAL" clId="{08FE5C90-3463-4B41-BFAC-42CC51D16929}" dt="2021-09-03T09:15:37.599" v="7022" actId="313"/>
        <pc:sldMkLst>
          <pc:docMk/>
          <pc:sldMk cId="2803167768" sldId="358"/>
        </pc:sldMkLst>
        <pc:spChg chg="del mod ord">
          <ac:chgData name="Wijers, M.M. (Monica)" userId="8bb537aa-b777-429a-acf8-44a950bd33f2" providerId="ADAL" clId="{08FE5C90-3463-4B41-BFAC-42CC51D16929}" dt="2021-09-03T08:32:03.647" v="6788" actId="700"/>
          <ac:spMkLst>
            <pc:docMk/>
            <pc:sldMk cId="2803167768" sldId="358"/>
            <ac:spMk id="2" creationId="{C2AA0DA3-E7AC-5A42-BEB6-0735A9034ADF}"/>
          </ac:spMkLst>
        </pc:spChg>
        <pc:spChg chg="del mod ord">
          <ac:chgData name="Wijers, M.M. (Monica)" userId="8bb537aa-b777-429a-acf8-44a950bd33f2" providerId="ADAL" clId="{08FE5C90-3463-4B41-BFAC-42CC51D16929}" dt="2021-09-03T08:32:03.647" v="6788" actId="700"/>
          <ac:spMkLst>
            <pc:docMk/>
            <pc:sldMk cId="2803167768" sldId="358"/>
            <ac:spMk id="3" creationId="{5753780D-87DE-2845-8ED0-7BA9E783BC37}"/>
          </ac:spMkLst>
        </pc:spChg>
        <pc:spChg chg="add mod ord">
          <ac:chgData name="Wijers, M.M. (Monica)" userId="8bb537aa-b777-429a-acf8-44a950bd33f2" providerId="ADAL" clId="{08FE5C90-3463-4B41-BFAC-42CC51D16929}" dt="2021-09-03T09:15:37.599" v="7022" actId="313"/>
          <ac:spMkLst>
            <pc:docMk/>
            <pc:sldMk cId="2803167768" sldId="358"/>
            <ac:spMk id="4" creationId="{01367DFF-7B0A-D742-896B-80B8BEFC9F9B}"/>
          </ac:spMkLst>
        </pc:spChg>
        <pc:spChg chg="add del mod ord">
          <ac:chgData name="Wijers, M.M. (Monica)" userId="8bb537aa-b777-429a-acf8-44a950bd33f2" providerId="ADAL" clId="{08FE5C90-3463-4B41-BFAC-42CC51D16929}" dt="2021-09-03T08:58:12.411" v="6963" actId="478"/>
          <ac:spMkLst>
            <pc:docMk/>
            <pc:sldMk cId="2803167768" sldId="358"/>
            <ac:spMk id="5" creationId="{01AC4E6C-1AA2-8945-9457-E690BC695289}"/>
          </ac:spMkLst>
        </pc:spChg>
        <pc:spChg chg="add mod ord">
          <ac:chgData name="Wijers, M.M. (Monica)" userId="8bb537aa-b777-429a-acf8-44a950bd33f2" providerId="ADAL" clId="{08FE5C90-3463-4B41-BFAC-42CC51D16929}" dt="2021-09-03T08:56:45.903" v="6956" actId="20577"/>
          <ac:spMkLst>
            <pc:docMk/>
            <pc:sldMk cId="2803167768" sldId="358"/>
            <ac:spMk id="6" creationId="{DD93B22B-482C-4D48-9719-7A0AD3FBB819}"/>
          </ac:spMkLst>
        </pc:spChg>
        <pc:picChg chg="add del mod">
          <ac:chgData name="Wijers, M.M. (Monica)" userId="8bb537aa-b777-429a-acf8-44a950bd33f2" providerId="ADAL" clId="{08FE5C90-3463-4B41-BFAC-42CC51D16929}" dt="2021-09-03T08:56:52.761" v="6957" actId="478"/>
          <ac:picMkLst>
            <pc:docMk/>
            <pc:sldMk cId="2803167768" sldId="358"/>
            <ac:picMk id="7" creationId="{61E4CE23-19C9-5B4E-9E59-9E20509A3FA8}"/>
          </ac:picMkLst>
        </pc:picChg>
        <pc:picChg chg="add mod">
          <ac:chgData name="Wijers, M.M. (Monica)" userId="8bb537aa-b777-429a-acf8-44a950bd33f2" providerId="ADAL" clId="{08FE5C90-3463-4B41-BFAC-42CC51D16929}" dt="2021-09-03T08:58:18.643" v="6965" actId="1076"/>
          <ac:picMkLst>
            <pc:docMk/>
            <pc:sldMk cId="2803167768" sldId="358"/>
            <ac:picMk id="8" creationId="{3CD2FD45-C04E-964B-8F5E-8E032130EA7E}"/>
          </ac:picMkLst>
        </pc:picChg>
        <pc:picChg chg="add mod">
          <ac:chgData name="Wijers, M.M. (Monica)" userId="8bb537aa-b777-429a-acf8-44a950bd33f2" providerId="ADAL" clId="{08FE5C90-3463-4B41-BFAC-42CC51D16929}" dt="2021-09-03T08:58:58.173" v="6969" actId="14100"/>
          <ac:picMkLst>
            <pc:docMk/>
            <pc:sldMk cId="2803167768" sldId="358"/>
            <ac:picMk id="9" creationId="{842DECD9-4C65-EF42-89B4-A7D970B454CD}"/>
          </ac:picMkLst>
        </pc:picChg>
      </pc:sldChg>
    </pc:docChg>
  </pc:docChgLst>
  <pc:docChgLst>
    <pc:chgData name="Wijers, M.M. (Monica)" userId="8bb537aa-b777-429a-acf8-44a950bd33f2" providerId="ADAL" clId="{EF88EF5B-858F-5845-8C82-474BE567E95A}"/>
    <pc:docChg chg="custSel modSld">
      <pc:chgData name="Wijers, M.M. (Monica)" userId="8bb537aa-b777-429a-acf8-44a950bd33f2" providerId="ADAL" clId="{EF88EF5B-858F-5845-8C82-474BE567E95A}" dt="2022-07-12T12:13:13.598" v="11" actId="1076"/>
      <pc:docMkLst>
        <pc:docMk/>
      </pc:docMkLst>
      <pc:sldChg chg="modSp mod">
        <pc:chgData name="Wijers, M.M. (Monica)" userId="8bb537aa-b777-429a-acf8-44a950bd33f2" providerId="ADAL" clId="{EF88EF5B-858F-5845-8C82-474BE567E95A}" dt="2022-07-12T12:11:57.708" v="1" actId="20577"/>
        <pc:sldMkLst>
          <pc:docMk/>
          <pc:sldMk cId="2622488364" sldId="347"/>
        </pc:sldMkLst>
        <pc:spChg chg="mod">
          <ac:chgData name="Wijers, M.M. (Monica)" userId="8bb537aa-b777-429a-acf8-44a950bd33f2" providerId="ADAL" clId="{EF88EF5B-858F-5845-8C82-474BE567E95A}" dt="2022-07-12T12:11:57.708" v="1" actId="20577"/>
          <ac:spMkLst>
            <pc:docMk/>
            <pc:sldMk cId="2622488364" sldId="347"/>
            <ac:spMk id="2" creationId="{18A98DD0-1CEC-414F-913C-603888CDB677}"/>
          </ac:spMkLst>
        </pc:spChg>
      </pc:sldChg>
      <pc:sldChg chg="modSp mod">
        <pc:chgData name="Wijers, M.M. (Monica)" userId="8bb537aa-b777-429a-acf8-44a950bd33f2" providerId="ADAL" clId="{EF88EF5B-858F-5845-8C82-474BE567E95A}" dt="2022-07-12T12:13:13.598" v="11" actId="1076"/>
        <pc:sldMkLst>
          <pc:docMk/>
          <pc:sldMk cId="2803167768" sldId="358"/>
        </pc:sldMkLst>
        <pc:spChg chg="mod">
          <ac:chgData name="Wijers, M.M. (Monica)" userId="8bb537aa-b777-429a-acf8-44a950bd33f2" providerId="ADAL" clId="{EF88EF5B-858F-5845-8C82-474BE567E95A}" dt="2022-07-12T12:12:32.721" v="3" actId="1076"/>
          <ac:spMkLst>
            <pc:docMk/>
            <pc:sldMk cId="2803167768" sldId="358"/>
            <ac:spMk id="4" creationId="{01367DFF-7B0A-D742-896B-80B8BEFC9F9B}"/>
          </ac:spMkLst>
        </pc:spChg>
        <pc:spChg chg="mod">
          <ac:chgData name="Wijers, M.M. (Monica)" userId="8bb537aa-b777-429a-acf8-44a950bd33f2" providerId="ADAL" clId="{EF88EF5B-858F-5845-8C82-474BE567E95A}" dt="2022-07-12T12:13:13.598" v="11" actId="1076"/>
          <ac:spMkLst>
            <pc:docMk/>
            <pc:sldMk cId="2803167768" sldId="358"/>
            <ac:spMk id="6" creationId="{DD93B22B-482C-4D48-9719-7A0AD3FBB819}"/>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47A012E3-6E8D-B74B-A314-4616D5A79846}" type="datetimeFigureOut">
              <a:rPr lang="de-DE" smtClean="0"/>
              <a:t>12.07.22</a:t>
            </a:fld>
            <a:endParaRPr lang="de-DE"/>
          </a:p>
        </p:txBody>
      </p:sp>
      <p:sp>
        <p:nvSpPr>
          <p:cNvPr id="4" name="Fußzeilenplatzhalt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E587FC96-1CB5-7641-9934-75B343D83954}" type="slidenum">
              <a:rPr lang="de-DE" smtClean="0"/>
              <a:t>‹nr.›</a:t>
            </a:fld>
            <a:endParaRPr lang="de-DE"/>
          </a:p>
        </p:txBody>
      </p:sp>
    </p:spTree>
    <p:extLst>
      <p:ext uri="{BB962C8B-B14F-4D97-AF65-F5344CB8AC3E}">
        <p14:creationId xmlns:p14="http://schemas.microsoft.com/office/powerpoint/2010/main" val="428039247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2CF85981-0A6E-DC4F-9DC9-F24078E0FA09}" type="datetimeFigureOut">
              <a:rPr lang="de-DE" smtClean="0"/>
              <a:t>12.07.22</a:t>
            </a:fld>
            <a:endParaRPr lang="de-DE"/>
          </a:p>
        </p:txBody>
      </p:sp>
      <p:sp>
        <p:nvSpPr>
          <p:cNvPr id="4" name="Folienbildplatzhalt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053ABD4E-16D0-5348-910F-B34FEBD0AA0B}" type="slidenum">
              <a:rPr lang="de-DE" smtClean="0"/>
              <a:t>‹nr.›</a:t>
            </a:fld>
            <a:endParaRPr lang="de-DE"/>
          </a:p>
        </p:txBody>
      </p:sp>
    </p:spTree>
    <p:extLst>
      <p:ext uri="{BB962C8B-B14F-4D97-AF65-F5344CB8AC3E}">
        <p14:creationId xmlns:p14="http://schemas.microsoft.com/office/powerpoint/2010/main" val="395504708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0488" y="744538"/>
            <a:ext cx="6616700" cy="3722687"/>
          </a:xfrm>
        </p:spPr>
      </p:sp>
      <p:sp>
        <p:nvSpPr>
          <p:cNvPr id="3" name="Notizenplatzhalter 2"/>
          <p:cNvSpPr>
            <a:spLocks noGrp="1"/>
          </p:cNvSpPr>
          <p:nvPr>
            <p:ph type="body" idx="1"/>
          </p:nvPr>
        </p:nvSpPr>
        <p:spPr/>
        <p:txBody>
          <a:bodyPr/>
          <a:lstStyle/>
          <a:p>
            <a:r>
              <a:rPr lang="en-US" dirty="0"/>
              <a:t>Image from </a:t>
            </a:r>
            <a:r>
              <a:rPr lang="en-US" dirty="0" err="1"/>
              <a:t>Pixabay</a:t>
            </a:r>
            <a:r>
              <a:rPr lang="en-US" dirty="0"/>
              <a:t>: It is not necessary to quote the source</a:t>
            </a:r>
          </a:p>
        </p:txBody>
      </p:sp>
      <p:sp>
        <p:nvSpPr>
          <p:cNvPr id="4" name="Foliennummernplatzhalter 3"/>
          <p:cNvSpPr>
            <a:spLocks noGrp="1"/>
          </p:cNvSpPr>
          <p:nvPr>
            <p:ph type="sldNum" sz="quarter" idx="10"/>
          </p:nvPr>
        </p:nvSpPr>
        <p:spPr/>
        <p:txBody>
          <a:bodyPr/>
          <a:lstStyle/>
          <a:p>
            <a:fld id="{053ABD4E-16D0-5348-910F-B34FEBD0AA0B}" type="slidenum">
              <a:rPr lang="de-DE" smtClean="0"/>
              <a:t>4</a:t>
            </a:fld>
            <a:endParaRPr lang="de-DE"/>
          </a:p>
        </p:txBody>
      </p:sp>
    </p:spTree>
    <p:extLst>
      <p:ext uri="{BB962C8B-B14F-4D97-AF65-F5344CB8AC3E}">
        <p14:creationId xmlns:p14="http://schemas.microsoft.com/office/powerpoint/2010/main" val="1524931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053ABD4E-16D0-5348-910F-B34FEBD0AA0B}" type="slidenum">
              <a:rPr lang="de-DE" smtClean="0"/>
              <a:t>41</a:t>
            </a:fld>
            <a:endParaRPr lang="de-DE"/>
          </a:p>
        </p:txBody>
      </p:sp>
    </p:spTree>
    <p:extLst>
      <p:ext uri="{BB962C8B-B14F-4D97-AF65-F5344CB8AC3E}">
        <p14:creationId xmlns:p14="http://schemas.microsoft.com/office/powerpoint/2010/main" val="9519331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Soll das E</a:t>
            </a:r>
            <a:endParaRPr lang="de-DE" dirty="0"/>
          </a:p>
        </p:txBody>
      </p:sp>
      <p:sp>
        <p:nvSpPr>
          <p:cNvPr id="4" name="Foliennummernplatzhalter 3"/>
          <p:cNvSpPr>
            <a:spLocks noGrp="1"/>
          </p:cNvSpPr>
          <p:nvPr>
            <p:ph type="sldNum" sz="quarter" idx="5"/>
          </p:nvPr>
        </p:nvSpPr>
        <p:spPr/>
        <p:txBody>
          <a:bodyPr/>
          <a:lstStyle/>
          <a:p>
            <a:fld id="{053ABD4E-16D0-5348-910F-B34FEBD0AA0B}" type="slidenum">
              <a:rPr lang="de-DE" smtClean="0"/>
              <a:t>42</a:t>
            </a:fld>
            <a:endParaRPr lang="de-DE"/>
          </a:p>
        </p:txBody>
      </p:sp>
    </p:spTree>
    <p:extLst>
      <p:ext uri="{BB962C8B-B14F-4D97-AF65-F5344CB8AC3E}">
        <p14:creationId xmlns:p14="http://schemas.microsoft.com/office/powerpoint/2010/main" val="40881540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0488" y="744538"/>
            <a:ext cx="6616700" cy="3722687"/>
          </a:xfrm>
        </p:spPr>
      </p:sp>
      <p:sp>
        <p:nvSpPr>
          <p:cNvPr id="3" name="Notizenplatzhalter 2"/>
          <p:cNvSpPr>
            <a:spLocks noGrp="1"/>
          </p:cNvSpPr>
          <p:nvPr>
            <p:ph type="body" idx="1"/>
          </p:nvPr>
        </p:nvSpPr>
        <p:spPr/>
        <p:txBody>
          <a:bodyPr/>
          <a:lstStyle/>
          <a:p>
            <a:r>
              <a:rPr lang="en-US" dirty="0"/>
              <a:t>Image from </a:t>
            </a:r>
            <a:r>
              <a:rPr lang="en-US" dirty="0" err="1"/>
              <a:t>Pixabay</a:t>
            </a:r>
            <a:r>
              <a:rPr lang="en-US" dirty="0"/>
              <a:t>: It is not necessary to quote the source</a:t>
            </a:r>
          </a:p>
        </p:txBody>
      </p:sp>
      <p:sp>
        <p:nvSpPr>
          <p:cNvPr id="4" name="Foliennummernplatzhalter 3"/>
          <p:cNvSpPr>
            <a:spLocks noGrp="1"/>
          </p:cNvSpPr>
          <p:nvPr>
            <p:ph type="sldNum" sz="quarter" idx="10"/>
          </p:nvPr>
        </p:nvSpPr>
        <p:spPr/>
        <p:txBody>
          <a:bodyPr/>
          <a:lstStyle/>
          <a:p>
            <a:fld id="{053ABD4E-16D0-5348-910F-B34FEBD0AA0B}" type="slidenum">
              <a:rPr lang="de-DE" smtClean="0"/>
              <a:t>5</a:t>
            </a:fld>
            <a:endParaRPr lang="de-DE"/>
          </a:p>
        </p:txBody>
      </p:sp>
    </p:spTree>
    <p:extLst>
      <p:ext uri="{BB962C8B-B14F-4D97-AF65-F5344CB8AC3E}">
        <p14:creationId xmlns:p14="http://schemas.microsoft.com/office/powerpoint/2010/main" val="16086558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0488" y="744538"/>
            <a:ext cx="6616700" cy="3722687"/>
          </a:xfrm>
        </p:spPr>
      </p:sp>
      <p:sp>
        <p:nvSpPr>
          <p:cNvPr id="3" name="Notizenplatzhalter 2"/>
          <p:cNvSpPr>
            <a:spLocks noGrp="1"/>
          </p:cNvSpPr>
          <p:nvPr>
            <p:ph type="body" idx="1"/>
          </p:nvPr>
        </p:nvSpPr>
        <p:spPr/>
        <p:txBody>
          <a:bodyPr/>
          <a:lstStyle/>
          <a:p>
            <a:r>
              <a:rPr lang="en-US" dirty="0"/>
              <a:t>This can be done </a:t>
            </a:r>
          </a:p>
        </p:txBody>
      </p:sp>
      <p:sp>
        <p:nvSpPr>
          <p:cNvPr id="4" name="Foliennummernplatzhalter 3"/>
          <p:cNvSpPr>
            <a:spLocks noGrp="1"/>
          </p:cNvSpPr>
          <p:nvPr>
            <p:ph type="sldNum" sz="quarter" idx="10"/>
          </p:nvPr>
        </p:nvSpPr>
        <p:spPr/>
        <p:txBody>
          <a:bodyPr/>
          <a:lstStyle/>
          <a:p>
            <a:fld id="{053ABD4E-16D0-5348-910F-B34FEBD0AA0B}" type="slidenum">
              <a:rPr lang="de-DE" smtClean="0"/>
              <a:t>6</a:t>
            </a:fld>
            <a:endParaRPr lang="de-DE"/>
          </a:p>
        </p:txBody>
      </p:sp>
    </p:spTree>
    <p:extLst>
      <p:ext uri="{BB962C8B-B14F-4D97-AF65-F5344CB8AC3E}">
        <p14:creationId xmlns:p14="http://schemas.microsoft.com/office/powerpoint/2010/main" val="28960055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sz="1200" kern="1200" dirty="0">
                <a:solidFill>
                  <a:schemeClr val="tx1"/>
                </a:solidFill>
                <a:effectLst/>
                <a:latin typeface="+mn-lt"/>
                <a:ea typeface="+mn-ea"/>
                <a:cs typeface="+mn-cs"/>
              </a:rPr>
              <a:t>Discuss what this graphic shows, before telling your students this. </a:t>
            </a:r>
          </a:p>
          <a:p>
            <a:r>
              <a:rPr lang="en-US" sz="1200" kern="1200" dirty="0">
                <a:solidFill>
                  <a:schemeClr val="tx1"/>
                </a:solidFill>
                <a:effectLst/>
                <a:latin typeface="+mn-lt"/>
                <a:ea typeface="+mn-ea"/>
                <a:cs typeface="+mn-cs"/>
              </a:rPr>
              <a:t>Next discuss the range (note: color scales range is about 0.1</a:t>
            </a:r>
            <a:r>
              <a:rPr lang="en-US" sz="1200" kern="1200" dirty="0">
                <a:solidFill>
                  <a:schemeClr val="tx1"/>
                </a:solidFill>
                <a:effectLst/>
                <a:latin typeface="+mn-lt"/>
                <a:ea typeface="+mn-ea"/>
                <a:cs typeface="+mn-cs"/>
                <a:sym typeface="Symbol" pitchFamily="2" charset="2"/>
              </a:rPr>
              <a:t></a:t>
            </a:r>
            <a:r>
              <a:rPr lang="en-US" sz="1200" kern="1200" dirty="0">
                <a:solidFill>
                  <a:schemeClr val="tx1"/>
                </a:solidFill>
                <a:effectLst/>
                <a:latin typeface="+mn-lt"/>
                <a:ea typeface="+mn-ea"/>
                <a:cs typeface="+mn-cs"/>
              </a:rPr>
              <a:t>C, so a total difference of about 2</a:t>
            </a:r>
            <a:r>
              <a:rPr lang="en-US" sz="1200" kern="1200" dirty="0">
                <a:solidFill>
                  <a:schemeClr val="tx1"/>
                </a:solidFill>
                <a:effectLst/>
                <a:latin typeface="+mn-lt"/>
                <a:ea typeface="+mn-ea"/>
                <a:cs typeface="+mn-cs"/>
                <a:sym typeface="Symbol" pitchFamily="2" charset="2"/>
              </a:rPr>
              <a:t></a:t>
            </a:r>
            <a:r>
              <a:rPr lang="en-US" sz="1200" kern="1200" dirty="0">
                <a:solidFill>
                  <a:schemeClr val="tx1"/>
                </a:solidFill>
                <a:effectLst/>
                <a:latin typeface="+mn-lt"/>
                <a:ea typeface="+mn-ea"/>
                <a:cs typeface="+mn-cs"/>
              </a:rPr>
              <a:t>C) and </a:t>
            </a:r>
          </a:p>
          <a:p>
            <a:r>
              <a:rPr lang="en-US" sz="1200" kern="1200" dirty="0">
                <a:solidFill>
                  <a:schemeClr val="tx1"/>
                </a:solidFill>
                <a:effectLst/>
                <a:latin typeface="+mn-lt"/>
                <a:ea typeface="+mn-ea"/>
                <a:cs typeface="+mn-cs"/>
              </a:rPr>
              <a:t>ask student what story this graphic tells and what ‘feelings’ it evokes. How do the colors effect this</a:t>
            </a:r>
            <a:r>
              <a:rPr lang="nl-NL" dirty="0">
                <a:effectLst/>
              </a:rPr>
              <a:t> </a:t>
            </a:r>
            <a:endParaRPr lang="en-GB" dirty="0"/>
          </a:p>
        </p:txBody>
      </p:sp>
      <p:sp>
        <p:nvSpPr>
          <p:cNvPr id="4" name="Tijdelijke aanduiding voor dianummer 3"/>
          <p:cNvSpPr>
            <a:spLocks noGrp="1"/>
          </p:cNvSpPr>
          <p:nvPr>
            <p:ph type="sldNum" sz="quarter" idx="5"/>
          </p:nvPr>
        </p:nvSpPr>
        <p:spPr/>
        <p:txBody>
          <a:bodyPr/>
          <a:lstStyle/>
          <a:p>
            <a:fld id="{053ABD4E-16D0-5348-910F-B34FEBD0AA0B}" type="slidenum">
              <a:rPr lang="de-DE" smtClean="0"/>
              <a:t>8</a:t>
            </a:fld>
            <a:endParaRPr lang="de-DE"/>
          </a:p>
        </p:txBody>
      </p:sp>
    </p:spTree>
    <p:extLst>
      <p:ext uri="{BB962C8B-B14F-4D97-AF65-F5344CB8AC3E}">
        <p14:creationId xmlns:p14="http://schemas.microsoft.com/office/powerpoint/2010/main" val="19762109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sz="1200" kern="1200" dirty="0">
                <a:solidFill>
                  <a:schemeClr val="tx1"/>
                </a:solidFill>
                <a:effectLst/>
                <a:latin typeface="+mn-lt"/>
                <a:ea typeface="+mn-ea"/>
                <a:cs typeface="+mn-cs"/>
              </a:rPr>
              <a:t>Discuss what this graphic shows, before telling your students this. </a:t>
            </a:r>
          </a:p>
          <a:p>
            <a:r>
              <a:rPr lang="en-US" sz="1200" kern="1200" dirty="0">
                <a:solidFill>
                  <a:schemeClr val="tx1"/>
                </a:solidFill>
                <a:effectLst/>
                <a:latin typeface="+mn-lt"/>
                <a:ea typeface="+mn-ea"/>
                <a:cs typeface="+mn-cs"/>
              </a:rPr>
              <a:t>Next discuss the range (note: color scales range is about 0.1</a:t>
            </a:r>
            <a:r>
              <a:rPr lang="en-US" sz="1200" kern="1200" dirty="0">
                <a:solidFill>
                  <a:schemeClr val="tx1"/>
                </a:solidFill>
                <a:effectLst/>
                <a:latin typeface="+mn-lt"/>
                <a:ea typeface="+mn-ea"/>
                <a:cs typeface="+mn-cs"/>
                <a:sym typeface="Symbol" pitchFamily="2" charset="2"/>
              </a:rPr>
              <a:t></a:t>
            </a:r>
            <a:r>
              <a:rPr lang="en-US" sz="1200" kern="1200" dirty="0">
                <a:solidFill>
                  <a:schemeClr val="tx1"/>
                </a:solidFill>
                <a:effectLst/>
                <a:latin typeface="+mn-lt"/>
                <a:ea typeface="+mn-ea"/>
                <a:cs typeface="+mn-cs"/>
              </a:rPr>
              <a:t>C, so a total difference of about 2</a:t>
            </a:r>
            <a:r>
              <a:rPr lang="en-US" sz="1200" kern="1200" dirty="0">
                <a:solidFill>
                  <a:schemeClr val="tx1"/>
                </a:solidFill>
                <a:effectLst/>
                <a:latin typeface="+mn-lt"/>
                <a:ea typeface="+mn-ea"/>
                <a:cs typeface="+mn-cs"/>
                <a:sym typeface="Symbol" pitchFamily="2" charset="2"/>
              </a:rPr>
              <a:t></a:t>
            </a:r>
            <a:r>
              <a:rPr lang="en-US" sz="1200" kern="1200" dirty="0">
                <a:solidFill>
                  <a:schemeClr val="tx1"/>
                </a:solidFill>
                <a:effectLst/>
                <a:latin typeface="+mn-lt"/>
                <a:ea typeface="+mn-ea"/>
                <a:cs typeface="+mn-cs"/>
              </a:rPr>
              <a:t>C) and </a:t>
            </a:r>
          </a:p>
          <a:p>
            <a:r>
              <a:rPr lang="en-US" sz="1200" kern="1200" dirty="0">
                <a:solidFill>
                  <a:schemeClr val="tx1"/>
                </a:solidFill>
                <a:effectLst/>
                <a:latin typeface="+mn-lt"/>
                <a:ea typeface="+mn-ea"/>
                <a:cs typeface="+mn-cs"/>
              </a:rPr>
              <a:t>ask student what story this graphic tells and what ‘feelings’ it evokes. How do the colors effect this</a:t>
            </a:r>
            <a:r>
              <a:rPr lang="nl-NL" dirty="0">
                <a:effectLst/>
              </a:rPr>
              <a:t> </a:t>
            </a:r>
            <a:endParaRPr lang="en-GB" dirty="0"/>
          </a:p>
        </p:txBody>
      </p:sp>
      <p:sp>
        <p:nvSpPr>
          <p:cNvPr id="4" name="Tijdelijke aanduiding voor dianummer 3"/>
          <p:cNvSpPr>
            <a:spLocks noGrp="1"/>
          </p:cNvSpPr>
          <p:nvPr>
            <p:ph type="sldNum" sz="quarter" idx="5"/>
          </p:nvPr>
        </p:nvSpPr>
        <p:spPr/>
        <p:txBody>
          <a:bodyPr/>
          <a:lstStyle/>
          <a:p>
            <a:fld id="{053ABD4E-16D0-5348-910F-B34FEBD0AA0B}" type="slidenum">
              <a:rPr lang="de-DE" smtClean="0"/>
              <a:t>9</a:t>
            </a:fld>
            <a:endParaRPr lang="de-DE"/>
          </a:p>
        </p:txBody>
      </p:sp>
    </p:spTree>
    <p:extLst>
      <p:ext uri="{BB962C8B-B14F-4D97-AF65-F5344CB8AC3E}">
        <p14:creationId xmlns:p14="http://schemas.microsoft.com/office/powerpoint/2010/main" val="4066921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Image from </a:t>
            </a:r>
            <a:r>
              <a:rPr lang="en-US" dirty="0" err="1"/>
              <a:t>Pixabay</a:t>
            </a:r>
            <a:r>
              <a:rPr lang="en-US" dirty="0"/>
              <a:t>: It is not necessary to quote the source</a:t>
            </a:r>
          </a:p>
          <a:p>
            <a:endParaRPr lang="de-DE" dirty="0"/>
          </a:p>
        </p:txBody>
      </p:sp>
      <p:sp>
        <p:nvSpPr>
          <p:cNvPr id="4" name="Foliennummernplatzhalter 3"/>
          <p:cNvSpPr>
            <a:spLocks noGrp="1"/>
          </p:cNvSpPr>
          <p:nvPr>
            <p:ph type="sldNum" sz="quarter" idx="5"/>
          </p:nvPr>
        </p:nvSpPr>
        <p:spPr/>
        <p:txBody>
          <a:bodyPr/>
          <a:lstStyle/>
          <a:p>
            <a:fld id="{053ABD4E-16D0-5348-910F-B34FEBD0AA0B}" type="slidenum">
              <a:rPr lang="de-DE" smtClean="0"/>
              <a:t>10</a:t>
            </a:fld>
            <a:endParaRPr lang="de-DE"/>
          </a:p>
        </p:txBody>
      </p:sp>
    </p:spTree>
    <p:extLst>
      <p:ext uri="{BB962C8B-B14F-4D97-AF65-F5344CB8AC3E}">
        <p14:creationId xmlns:p14="http://schemas.microsoft.com/office/powerpoint/2010/main" val="4577770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5"/>
          </p:nvPr>
        </p:nvSpPr>
        <p:spPr/>
        <p:txBody>
          <a:bodyPr/>
          <a:lstStyle/>
          <a:p>
            <a:fld id="{053ABD4E-16D0-5348-910F-B34FEBD0AA0B}" type="slidenum">
              <a:rPr lang="de-DE" smtClean="0"/>
              <a:t>13</a:t>
            </a:fld>
            <a:endParaRPr lang="de-DE"/>
          </a:p>
        </p:txBody>
      </p:sp>
    </p:spTree>
    <p:extLst>
      <p:ext uri="{BB962C8B-B14F-4D97-AF65-F5344CB8AC3E}">
        <p14:creationId xmlns:p14="http://schemas.microsoft.com/office/powerpoint/2010/main" val="25955197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dirty="0" err="1"/>
              <a:t>pxi</a:t>
            </a:r>
            <a:endParaRPr lang="en-GB" dirty="0"/>
          </a:p>
        </p:txBody>
      </p:sp>
      <p:sp>
        <p:nvSpPr>
          <p:cNvPr id="4" name="Tijdelijke aanduiding voor dianummer 3"/>
          <p:cNvSpPr>
            <a:spLocks noGrp="1"/>
          </p:cNvSpPr>
          <p:nvPr>
            <p:ph type="sldNum" sz="quarter" idx="5"/>
          </p:nvPr>
        </p:nvSpPr>
        <p:spPr/>
        <p:txBody>
          <a:bodyPr/>
          <a:lstStyle/>
          <a:p>
            <a:fld id="{053ABD4E-16D0-5348-910F-B34FEBD0AA0B}" type="slidenum">
              <a:rPr lang="de-DE" smtClean="0"/>
              <a:t>16</a:t>
            </a:fld>
            <a:endParaRPr lang="de-DE"/>
          </a:p>
        </p:txBody>
      </p:sp>
    </p:spTree>
    <p:extLst>
      <p:ext uri="{BB962C8B-B14F-4D97-AF65-F5344CB8AC3E}">
        <p14:creationId xmlns:p14="http://schemas.microsoft.com/office/powerpoint/2010/main" val="26285752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5"/>
          </p:nvPr>
        </p:nvSpPr>
        <p:spPr/>
        <p:txBody>
          <a:bodyPr/>
          <a:lstStyle/>
          <a:p>
            <a:fld id="{053ABD4E-16D0-5348-910F-B34FEBD0AA0B}" type="slidenum">
              <a:rPr lang="de-DE" smtClean="0"/>
              <a:t>32</a:t>
            </a:fld>
            <a:endParaRPr lang="de-DE"/>
          </a:p>
        </p:txBody>
      </p:sp>
    </p:spTree>
    <p:extLst>
      <p:ext uri="{BB962C8B-B14F-4D97-AF65-F5344CB8AC3E}">
        <p14:creationId xmlns:p14="http://schemas.microsoft.com/office/powerpoint/2010/main" val="37795347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Main Sections Title and Subtitles">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685800" y="1597819"/>
            <a:ext cx="7772400" cy="1102519"/>
          </a:xfrm>
        </p:spPr>
        <p:txBody>
          <a:bodyPr>
            <a:normAutofit/>
          </a:bodyPr>
          <a:lstStyle>
            <a:lvl1pPr algn="ctr">
              <a:defRPr sz="3200" b="1">
                <a:solidFill>
                  <a:srgbClr val="4C5F7E"/>
                </a:solidFill>
              </a:defRPr>
            </a:lvl1pPr>
          </a:lstStyle>
          <a:p>
            <a:r>
              <a:rPr lang="en-AU" noProof="0" dirty="0"/>
              <a:t>MASTERTITELFORMAT BEARBEITEN</a:t>
            </a:r>
          </a:p>
        </p:txBody>
      </p:sp>
      <p:sp>
        <p:nvSpPr>
          <p:cNvPr id="5" name="Rechteck 10"/>
          <p:cNvSpPr/>
          <p:nvPr userDrawn="1"/>
        </p:nvSpPr>
        <p:spPr>
          <a:xfrm flipV="1">
            <a:off x="736600" y="2756060"/>
            <a:ext cx="7687080" cy="34289"/>
          </a:xfrm>
          <a:prstGeom prst="rect">
            <a:avLst/>
          </a:prstGeom>
          <a:solidFill>
            <a:srgbClr val="002369"/>
          </a:soli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de-DE">
              <a:effectLst/>
            </a:endParaRPr>
          </a:p>
        </p:txBody>
      </p:sp>
      <p:sp>
        <p:nvSpPr>
          <p:cNvPr id="3" name="Untertitel 2"/>
          <p:cNvSpPr>
            <a:spLocks noGrp="1"/>
          </p:cNvSpPr>
          <p:nvPr>
            <p:ph type="subTitle" idx="1"/>
          </p:nvPr>
        </p:nvSpPr>
        <p:spPr>
          <a:xfrm>
            <a:off x="1371600" y="2914650"/>
            <a:ext cx="6400800" cy="1314450"/>
          </a:xfrm>
        </p:spPr>
        <p:txBody>
          <a:bodyPr>
            <a:normAutofit/>
          </a:bodyPr>
          <a:lstStyle>
            <a:lvl1pPr marL="0" indent="0" algn="ctr">
              <a:buNone/>
              <a:defRPr sz="2400" b="1">
                <a:solidFill>
                  <a:srgbClr val="A0B05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noProof="0" dirty="0"/>
              <a:t>Master-</a:t>
            </a:r>
            <a:r>
              <a:rPr lang="en-AU" noProof="0" dirty="0" err="1"/>
              <a:t>Untertitelformat</a:t>
            </a:r>
            <a:r>
              <a:rPr lang="en-AU" noProof="0" dirty="0"/>
              <a:t> </a:t>
            </a:r>
            <a:r>
              <a:rPr lang="en-AU" noProof="0" dirty="0" err="1"/>
              <a:t>bearbeiten</a:t>
            </a:r>
            <a:endParaRPr lang="en-AU" noProof="0" dirty="0"/>
          </a:p>
        </p:txBody>
      </p:sp>
    </p:spTree>
    <p:extLst>
      <p:ext uri="{BB962C8B-B14F-4D97-AF65-F5344CB8AC3E}">
        <p14:creationId xmlns:p14="http://schemas.microsoft.com/office/powerpoint/2010/main" val="22867644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Main Sections Title and Subtitles">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701875" y="417201"/>
            <a:ext cx="7772400" cy="1102519"/>
          </a:xfrm>
        </p:spPr>
        <p:txBody>
          <a:bodyPr>
            <a:normAutofit/>
          </a:bodyPr>
          <a:lstStyle>
            <a:lvl1pPr algn="ctr">
              <a:defRPr sz="3200" b="1">
                <a:solidFill>
                  <a:srgbClr val="4C5F7E"/>
                </a:solidFill>
              </a:defRPr>
            </a:lvl1pPr>
          </a:lstStyle>
          <a:p>
            <a:r>
              <a:rPr lang="en-AU" noProof="0" dirty="0"/>
              <a:t>MASTERTITELFORMAT BEARBEITEN</a:t>
            </a:r>
          </a:p>
        </p:txBody>
      </p:sp>
      <p:sp>
        <p:nvSpPr>
          <p:cNvPr id="5" name="Rechteck 10"/>
          <p:cNvSpPr/>
          <p:nvPr userDrawn="1"/>
        </p:nvSpPr>
        <p:spPr>
          <a:xfrm flipV="1">
            <a:off x="725025" y="1688296"/>
            <a:ext cx="7687080" cy="34289"/>
          </a:xfrm>
          <a:prstGeom prst="rect">
            <a:avLst/>
          </a:prstGeom>
          <a:solidFill>
            <a:srgbClr val="002369"/>
          </a:soli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de-DE">
              <a:effectLst/>
            </a:endParaRPr>
          </a:p>
        </p:txBody>
      </p:sp>
      <p:sp>
        <p:nvSpPr>
          <p:cNvPr id="3" name="Untertitel 2"/>
          <p:cNvSpPr>
            <a:spLocks noGrp="1"/>
          </p:cNvSpPr>
          <p:nvPr>
            <p:ph type="subTitle" idx="1"/>
          </p:nvPr>
        </p:nvSpPr>
        <p:spPr>
          <a:xfrm>
            <a:off x="1371600" y="1909822"/>
            <a:ext cx="6400800" cy="2319278"/>
          </a:xfrm>
        </p:spPr>
        <p:txBody>
          <a:bodyPr>
            <a:normAutofit/>
          </a:bodyPr>
          <a:lstStyle>
            <a:lvl1pPr marL="0" indent="0" algn="ctr">
              <a:buNone/>
              <a:defRPr sz="2400" b="1">
                <a:solidFill>
                  <a:srgbClr val="A0B05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noProof="0" dirty="0"/>
              <a:t>Master-</a:t>
            </a:r>
            <a:r>
              <a:rPr lang="en-AU" noProof="0" dirty="0" err="1"/>
              <a:t>Untertitelformat</a:t>
            </a:r>
            <a:r>
              <a:rPr lang="en-AU" noProof="0" dirty="0"/>
              <a:t> </a:t>
            </a:r>
            <a:r>
              <a:rPr lang="en-AU" noProof="0" dirty="0" err="1"/>
              <a:t>bearbeiten</a:t>
            </a:r>
            <a:endParaRPr lang="en-AU" noProof="0" dirty="0"/>
          </a:p>
        </p:txBody>
      </p:sp>
    </p:spTree>
    <p:extLst>
      <p:ext uri="{BB962C8B-B14F-4D97-AF65-F5344CB8AC3E}">
        <p14:creationId xmlns:p14="http://schemas.microsoft.com/office/powerpoint/2010/main" val="3438365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Sections &amp; Text with list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57200" y="600004"/>
            <a:ext cx="8229600" cy="485846"/>
          </a:xfrm>
        </p:spPr>
        <p:txBody>
          <a:bodyPr>
            <a:normAutofit/>
          </a:bodyPr>
          <a:lstStyle>
            <a:lvl1pPr>
              <a:defRPr sz="2800" b="1" baseline="0">
                <a:solidFill>
                  <a:srgbClr val="4C5F7E"/>
                </a:solidFill>
                <a:latin typeface="Avenir Book" charset="0"/>
                <a:ea typeface="Avenir Book" charset="0"/>
                <a:cs typeface="Avenir Book" charset="0"/>
              </a:defRPr>
            </a:lvl1pPr>
          </a:lstStyle>
          <a:p>
            <a:r>
              <a:rPr lang="en-US" noProof="0" dirty="0"/>
              <a:t>Title Main Sections</a:t>
            </a:r>
          </a:p>
        </p:txBody>
      </p:sp>
      <p:sp>
        <p:nvSpPr>
          <p:cNvPr id="3" name="Inhaltsplatzhalter 2"/>
          <p:cNvSpPr>
            <a:spLocks noGrp="1"/>
          </p:cNvSpPr>
          <p:nvPr>
            <p:ph idx="1" hasCustomPrompt="1"/>
          </p:nvPr>
        </p:nvSpPr>
        <p:spPr/>
        <p:txBody>
          <a:bodyPr/>
          <a:lstStyle>
            <a:lvl1pPr>
              <a:defRPr>
                <a:latin typeface="+mn-lt"/>
                <a:ea typeface="Avenir Book" charset="0"/>
                <a:cs typeface="Avenir Book" charset="0"/>
              </a:defRPr>
            </a:lvl1pPr>
            <a:lvl2pPr>
              <a:defRPr>
                <a:latin typeface="+mn-lt"/>
                <a:ea typeface="Avenir Book" charset="0"/>
                <a:cs typeface="Avenir Book" charset="0"/>
              </a:defRPr>
            </a:lvl2pPr>
            <a:lvl3pPr>
              <a:defRPr>
                <a:latin typeface="+mn-lt"/>
                <a:ea typeface="Avenir Book" charset="0"/>
                <a:cs typeface="Avenir Book" charset="0"/>
              </a:defRPr>
            </a:lvl3pPr>
            <a:lvl4pPr>
              <a:defRPr>
                <a:latin typeface="+mn-lt"/>
                <a:ea typeface="Avenir Book" charset="0"/>
                <a:cs typeface="Avenir Book" charset="0"/>
              </a:defRPr>
            </a:lvl4pPr>
            <a:lvl5pPr>
              <a:defRPr>
                <a:latin typeface="+mn-lt"/>
                <a:ea typeface="Avenir Book" charset="0"/>
                <a:cs typeface="Avenir Book" charset="0"/>
              </a:defRPr>
            </a:lvl5pPr>
          </a:lstStyle>
          <a:p>
            <a:pPr lvl="0"/>
            <a:r>
              <a:rPr lang="en-US" noProof="0" dirty="0" err="1"/>
              <a:t>Mastertextformat</a:t>
            </a:r>
            <a:r>
              <a:rPr lang="en-US" noProof="0" dirty="0"/>
              <a:t> </a:t>
            </a:r>
            <a:r>
              <a:rPr lang="en-US" noProof="0" dirty="0" err="1"/>
              <a:t>bearbeiten</a:t>
            </a:r>
            <a:r>
              <a:rPr lang="en-US" noProof="0" dirty="0"/>
              <a:t> with li</a:t>
            </a:r>
          </a:p>
          <a:p>
            <a:pPr lvl="1"/>
            <a:r>
              <a:rPr lang="en-US" noProof="0" dirty="0" err="1"/>
              <a:t>Zweite</a:t>
            </a:r>
            <a:r>
              <a:rPr lang="en-US" noProof="0" dirty="0"/>
              <a:t> </a:t>
            </a:r>
            <a:r>
              <a:rPr lang="en-US" noProof="0" dirty="0" err="1"/>
              <a:t>Ebene</a:t>
            </a:r>
            <a:endParaRPr lang="en-US" noProof="0" dirty="0"/>
          </a:p>
          <a:p>
            <a:pPr lvl="2"/>
            <a:r>
              <a:rPr lang="en-US" noProof="0" dirty="0" err="1"/>
              <a:t>Dritte</a:t>
            </a:r>
            <a:r>
              <a:rPr lang="en-US" noProof="0" dirty="0"/>
              <a:t> </a:t>
            </a:r>
            <a:r>
              <a:rPr lang="en-US" noProof="0" dirty="0" err="1"/>
              <a:t>Ebene</a:t>
            </a:r>
            <a:endParaRPr lang="en-US" noProof="0" dirty="0"/>
          </a:p>
          <a:p>
            <a:pPr lvl="3"/>
            <a:r>
              <a:rPr lang="en-US" noProof="0" dirty="0" err="1"/>
              <a:t>Vierte</a:t>
            </a:r>
            <a:r>
              <a:rPr lang="en-US" noProof="0" dirty="0"/>
              <a:t> </a:t>
            </a:r>
            <a:r>
              <a:rPr lang="en-US" noProof="0" dirty="0" err="1"/>
              <a:t>Ebene</a:t>
            </a:r>
            <a:endParaRPr lang="en-US" noProof="0" dirty="0"/>
          </a:p>
          <a:p>
            <a:pPr lvl="4"/>
            <a:r>
              <a:rPr lang="en-US" noProof="0" dirty="0" err="1"/>
              <a:t>Fünfte</a:t>
            </a:r>
            <a:r>
              <a:rPr lang="en-US" noProof="0" dirty="0"/>
              <a:t> </a:t>
            </a:r>
            <a:r>
              <a:rPr lang="en-US" noProof="0" dirty="0" err="1"/>
              <a:t>Ebene</a:t>
            </a:r>
            <a:endParaRPr lang="en-US" noProof="0" dirty="0"/>
          </a:p>
        </p:txBody>
      </p:sp>
      <p:sp>
        <p:nvSpPr>
          <p:cNvPr id="18" name="Marcador de pie de página 17"/>
          <p:cNvSpPr>
            <a:spLocks noGrp="1"/>
          </p:cNvSpPr>
          <p:nvPr>
            <p:ph type="ftr" sz="quarter" idx="10"/>
          </p:nvPr>
        </p:nvSpPr>
        <p:spPr>
          <a:xfrm>
            <a:off x="5772151" y="58851"/>
            <a:ext cx="2647951" cy="273844"/>
          </a:xfrm>
        </p:spPr>
        <p:txBody>
          <a:bodyPr/>
          <a:lstStyle/>
          <a:p>
            <a:r>
              <a:rPr lang="es-ES">
                <a:solidFill>
                  <a:srgbClr val="CC023B"/>
                </a:solidFill>
              </a:rPr>
              <a:t>INTRODUCTION TO CULTURE AND DIVERSITY</a:t>
            </a:r>
            <a:endParaRPr lang="es-ES_tradnl" dirty="0">
              <a:solidFill>
                <a:srgbClr val="CC023B"/>
              </a:solidFill>
            </a:endParaRPr>
          </a:p>
        </p:txBody>
      </p:sp>
      <p:sp>
        <p:nvSpPr>
          <p:cNvPr id="19" name="Marcador de número de diapositiva 18"/>
          <p:cNvSpPr>
            <a:spLocks noGrp="1"/>
          </p:cNvSpPr>
          <p:nvPr>
            <p:ph type="sldNum" sz="quarter" idx="11"/>
          </p:nvPr>
        </p:nvSpPr>
        <p:spPr/>
        <p:txBody>
          <a:bodyPr/>
          <a:lstStyle/>
          <a:p>
            <a:r>
              <a:rPr lang="es-ES_tradnl" sz="1200"/>
              <a:t>|  </a:t>
            </a:r>
            <a:fld id="{9DD0088F-7E4A-9C4B-9ED2-72FAF1293163}" type="slidenum">
              <a:rPr lang="es-ES_tradnl" smtClean="0"/>
              <a:pPr/>
              <a:t>‹nr.›</a:t>
            </a:fld>
            <a:endParaRPr lang="es-ES_tradnl" dirty="0"/>
          </a:p>
        </p:txBody>
      </p:sp>
    </p:spTree>
    <p:extLst>
      <p:ext uri="{BB962C8B-B14F-4D97-AF65-F5344CB8AC3E}">
        <p14:creationId xmlns:p14="http://schemas.microsoft.com/office/powerpoint/2010/main" val="7713834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Section and Text without list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57200" y="600004"/>
            <a:ext cx="8229600" cy="485846"/>
          </a:xfrm>
        </p:spPr>
        <p:txBody>
          <a:bodyPr>
            <a:normAutofit/>
          </a:bodyPr>
          <a:lstStyle>
            <a:lvl1pPr>
              <a:defRPr sz="2800" b="1" baseline="0">
                <a:solidFill>
                  <a:srgbClr val="4C5F7E"/>
                </a:solidFill>
                <a:latin typeface="Avenir Book" charset="0"/>
                <a:ea typeface="Avenir Book" charset="0"/>
                <a:cs typeface="Avenir Book" charset="0"/>
              </a:defRPr>
            </a:lvl1pPr>
          </a:lstStyle>
          <a:p>
            <a:r>
              <a:rPr lang="en-US" noProof="0" dirty="0"/>
              <a:t>Title Main Sections</a:t>
            </a:r>
          </a:p>
        </p:txBody>
      </p:sp>
      <p:sp>
        <p:nvSpPr>
          <p:cNvPr id="3" name="Inhaltsplatzhalter 2"/>
          <p:cNvSpPr>
            <a:spLocks noGrp="1"/>
          </p:cNvSpPr>
          <p:nvPr>
            <p:ph idx="1" hasCustomPrompt="1"/>
          </p:nvPr>
        </p:nvSpPr>
        <p:spPr/>
        <p:txBody>
          <a:bodyPr/>
          <a:lstStyle>
            <a:lvl1pPr marL="0" indent="0" algn="just">
              <a:buNone/>
              <a:defRPr>
                <a:latin typeface="Avenir Book" charset="0"/>
                <a:ea typeface="Avenir Book" charset="0"/>
                <a:cs typeface="Avenir Book" charset="0"/>
              </a:defRPr>
            </a:lvl1pPr>
            <a:lvl2pPr marL="457200" indent="0">
              <a:buNone/>
              <a:defRPr>
                <a:latin typeface="Avenir Book" charset="0"/>
                <a:ea typeface="Avenir Book" charset="0"/>
                <a:cs typeface="Avenir Book" charset="0"/>
              </a:defRPr>
            </a:lvl2pPr>
            <a:lvl3pPr marL="914400" indent="0">
              <a:buNone/>
              <a:defRPr>
                <a:latin typeface="Avenir Book" charset="0"/>
                <a:ea typeface="Avenir Book" charset="0"/>
                <a:cs typeface="Avenir Book" charset="0"/>
              </a:defRPr>
            </a:lvl3pPr>
            <a:lvl4pPr marL="1371600" indent="0">
              <a:buNone/>
              <a:defRPr>
                <a:latin typeface="Avenir Book" charset="0"/>
                <a:ea typeface="Avenir Book" charset="0"/>
                <a:cs typeface="Avenir Book" charset="0"/>
              </a:defRPr>
            </a:lvl4pPr>
            <a:lvl5pPr marL="1828800" indent="0">
              <a:buNone/>
              <a:defRPr>
                <a:latin typeface="Avenir Book" charset="0"/>
                <a:ea typeface="Avenir Book" charset="0"/>
                <a:cs typeface="Avenir Book" charset="0"/>
              </a:defRPr>
            </a:lvl5pPr>
          </a:lstStyle>
          <a:p>
            <a:pPr lvl="0"/>
            <a:r>
              <a:rPr lang="en-US" noProof="0" dirty="0" err="1"/>
              <a:t>Mastertextformat</a:t>
            </a:r>
            <a:r>
              <a:rPr lang="en-US" noProof="0" dirty="0"/>
              <a:t> </a:t>
            </a:r>
            <a:r>
              <a:rPr lang="en-US" noProof="0" dirty="0" err="1"/>
              <a:t>bearbeiten</a:t>
            </a:r>
            <a:endParaRPr lang="en-US" noProof="0" dirty="0"/>
          </a:p>
        </p:txBody>
      </p:sp>
      <p:sp>
        <p:nvSpPr>
          <p:cNvPr id="18" name="Marcador de pie de página 17"/>
          <p:cNvSpPr>
            <a:spLocks noGrp="1"/>
          </p:cNvSpPr>
          <p:nvPr>
            <p:ph type="ftr" sz="quarter" idx="10"/>
          </p:nvPr>
        </p:nvSpPr>
        <p:spPr/>
        <p:txBody>
          <a:bodyPr/>
          <a:lstStyle/>
          <a:p>
            <a:r>
              <a:rPr lang="es-ES">
                <a:solidFill>
                  <a:srgbClr val="CC023B"/>
                </a:solidFill>
              </a:rPr>
              <a:t>INTRODUCTION TO CULTURE AND DIVERSITY</a:t>
            </a:r>
            <a:endParaRPr lang="es-ES_tradnl" dirty="0">
              <a:solidFill>
                <a:srgbClr val="CC023B"/>
              </a:solidFill>
            </a:endParaRPr>
          </a:p>
        </p:txBody>
      </p:sp>
      <p:sp>
        <p:nvSpPr>
          <p:cNvPr id="19" name="Marcador de número de diapositiva 18"/>
          <p:cNvSpPr>
            <a:spLocks noGrp="1"/>
          </p:cNvSpPr>
          <p:nvPr>
            <p:ph type="sldNum" sz="quarter" idx="11"/>
          </p:nvPr>
        </p:nvSpPr>
        <p:spPr/>
        <p:txBody>
          <a:bodyPr/>
          <a:lstStyle/>
          <a:p>
            <a:r>
              <a:rPr lang="es-ES_tradnl" sz="1200"/>
              <a:t>|  </a:t>
            </a:r>
            <a:fld id="{9DD0088F-7E4A-9C4B-9ED2-72FAF1293163}" type="slidenum">
              <a:rPr lang="es-ES_tradnl" smtClean="0"/>
              <a:pPr/>
              <a:t>‹nr.›</a:t>
            </a:fld>
            <a:endParaRPr lang="es-ES_tradnl" dirty="0"/>
          </a:p>
        </p:txBody>
      </p:sp>
    </p:spTree>
    <p:extLst>
      <p:ext uri="{BB962C8B-B14F-4D97-AF65-F5344CB8AC3E}">
        <p14:creationId xmlns:p14="http://schemas.microsoft.com/office/powerpoint/2010/main" val="38774820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Activities/Examples &amp; Text with list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57200" y="600004"/>
            <a:ext cx="8229600" cy="485846"/>
          </a:xfrm>
        </p:spPr>
        <p:txBody>
          <a:bodyPr>
            <a:normAutofit/>
          </a:bodyPr>
          <a:lstStyle>
            <a:lvl1pPr algn="just">
              <a:defRPr sz="2800" b="1" baseline="0">
                <a:solidFill>
                  <a:srgbClr val="4C5F7E"/>
                </a:solidFill>
                <a:latin typeface="Avenir Book" charset="0"/>
                <a:ea typeface="Avenir Book" charset="0"/>
                <a:cs typeface="Avenir Book" charset="0"/>
              </a:defRPr>
            </a:lvl1pPr>
          </a:lstStyle>
          <a:p>
            <a:r>
              <a:rPr lang="en-US" noProof="0" dirty="0"/>
              <a:t>Activity/Example number: Title of  Activity/Example</a:t>
            </a:r>
          </a:p>
        </p:txBody>
      </p:sp>
      <p:sp>
        <p:nvSpPr>
          <p:cNvPr id="3" name="Inhaltsplatzhalter 2"/>
          <p:cNvSpPr>
            <a:spLocks noGrp="1"/>
          </p:cNvSpPr>
          <p:nvPr>
            <p:ph idx="1" hasCustomPrompt="1"/>
          </p:nvPr>
        </p:nvSpPr>
        <p:spPr>
          <a:xfrm>
            <a:off x="457200" y="1285879"/>
            <a:ext cx="8229600" cy="3268263"/>
          </a:xfrm>
        </p:spPr>
        <p:txBody>
          <a:bodyPr/>
          <a:lstStyle>
            <a:lvl1pPr>
              <a:defRPr>
                <a:latin typeface="Avenir Book" charset="0"/>
                <a:ea typeface="Avenir Book" charset="0"/>
                <a:cs typeface="Avenir Book" charset="0"/>
              </a:defRPr>
            </a:lvl1pPr>
            <a:lvl2pPr>
              <a:defRPr>
                <a:latin typeface="Avenir Book" charset="0"/>
                <a:ea typeface="Avenir Book" charset="0"/>
                <a:cs typeface="Avenir Book" charset="0"/>
              </a:defRPr>
            </a:lvl2pPr>
            <a:lvl3pPr>
              <a:defRPr>
                <a:latin typeface="Avenir Book" charset="0"/>
                <a:ea typeface="Avenir Book" charset="0"/>
                <a:cs typeface="Avenir Book" charset="0"/>
              </a:defRPr>
            </a:lvl3pPr>
            <a:lvl4pPr>
              <a:defRPr>
                <a:latin typeface="Avenir Book" charset="0"/>
                <a:ea typeface="Avenir Book" charset="0"/>
                <a:cs typeface="Avenir Book" charset="0"/>
              </a:defRPr>
            </a:lvl4pPr>
            <a:lvl5pPr>
              <a:defRPr>
                <a:latin typeface="Avenir Book" charset="0"/>
                <a:ea typeface="Avenir Book" charset="0"/>
                <a:cs typeface="Avenir Book" charset="0"/>
              </a:defRPr>
            </a:lvl5pPr>
          </a:lstStyle>
          <a:p>
            <a:pPr lvl="0"/>
            <a:r>
              <a:rPr lang="en-US" noProof="0" dirty="0" err="1"/>
              <a:t>Mastertextformat</a:t>
            </a:r>
            <a:r>
              <a:rPr lang="en-US" noProof="0" dirty="0"/>
              <a:t> </a:t>
            </a:r>
            <a:r>
              <a:rPr lang="en-US" noProof="0" dirty="0" err="1"/>
              <a:t>bearbeiten</a:t>
            </a:r>
            <a:r>
              <a:rPr lang="en-US" noProof="0" dirty="0"/>
              <a:t> with li</a:t>
            </a:r>
          </a:p>
          <a:p>
            <a:pPr lvl="1"/>
            <a:r>
              <a:rPr lang="en-US" noProof="0" dirty="0" err="1"/>
              <a:t>Zweite</a:t>
            </a:r>
            <a:r>
              <a:rPr lang="en-US" noProof="0" dirty="0"/>
              <a:t> </a:t>
            </a:r>
            <a:r>
              <a:rPr lang="en-US" noProof="0" dirty="0" err="1"/>
              <a:t>Ebene</a:t>
            </a:r>
            <a:endParaRPr lang="en-US" noProof="0" dirty="0"/>
          </a:p>
          <a:p>
            <a:pPr lvl="2"/>
            <a:r>
              <a:rPr lang="en-US" noProof="0" dirty="0" err="1"/>
              <a:t>Dritte</a:t>
            </a:r>
            <a:r>
              <a:rPr lang="en-US" noProof="0" dirty="0"/>
              <a:t> </a:t>
            </a:r>
            <a:r>
              <a:rPr lang="en-US" noProof="0" dirty="0" err="1"/>
              <a:t>Ebene</a:t>
            </a:r>
            <a:endParaRPr lang="en-US" noProof="0" dirty="0"/>
          </a:p>
          <a:p>
            <a:pPr lvl="3"/>
            <a:r>
              <a:rPr lang="en-US" noProof="0" dirty="0" err="1"/>
              <a:t>Vierte</a:t>
            </a:r>
            <a:r>
              <a:rPr lang="en-US" noProof="0" dirty="0"/>
              <a:t> </a:t>
            </a:r>
            <a:r>
              <a:rPr lang="en-US" noProof="0" dirty="0" err="1"/>
              <a:t>Ebene</a:t>
            </a:r>
            <a:endParaRPr lang="en-US" noProof="0" dirty="0"/>
          </a:p>
          <a:p>
            <a:pPr lvl="4"/>
            <a:r>
              <a:rPr lang="en-US" noProof="0" dirty="0" err="1"/>
              <a:t>Fünfte</a:t>
            </a:r>
            <a:r>
              <a:rPr lang="en-US" noProof="0" dirty="0"/>
              <a:t> </a:t>
            </a:r>
            <a:r>
              <a:rPr lang="en-US" noProof="0" dirty="0" err="1"/>
              <a:t>Ebene</a:t>
            </a:r>
            <a:endParaRPr lang="en-US" noProof="0" dirty="0"/>
          </a:p>
        </p:txBody>
      </p:sp>
      <p:sp>
        <p:nvSpPr>
          <p:cNvPr id="18" name="Marcador de pie de página 17"/>
          <p:cNvSpPr>
            <a:spLocks noGrp="1"/>
          </p:cNvSpPr>
          <p:nvPr>
            <p:ph type="ftr" sz="quarter" idx="10"/>
          </p:nvPr>
        </p:nvSpPr>
        <p:spPr/>
        <p:txBody>
          <a:bodyPr/>
          <a:lstStyle/>
          <a:p>
            <a:r>
              <a:rPr lang="es-ES">
                <a:solidFill>
                  <a:srgbClr val="CC023B"/>
                </a:solidFill>
              </a:rPr>
              <a:t>INTRODUCTION TO CULTURE AND DIVERSITY</a:t>
            </a:r>
            <a:endParaRPr lang="es-ES_tradnl" dirty="0">
              <a:solidFill>
                <a:srgbClr val="CC023B"/>
              </a:solidFill>
            </a:endParaRPr>
          </a:p>
        </p:txBody>
      </p:sp>
      <p:sp>
        <p:nvSpPr>
          <p:cNvPr id="19" name="Marcador de número de diapositiva 18"/>
          <p:cNvSpPr>
            <a:spLocks noGrp="1"/>
          </p:cNvSpPr>
          <p:nvPr>
            <p:ph type="sldNum" sz="quarter" idx="11"/>
          </p:nvPr>
        </p:nvSpPr>
        <p:spPr/>
        <p:txBody>
          <a:bodyPr/>
          <a:lstStyle/>
          <a:p>
            <a:r>
              <a:rPr lang="es-ES_tradnl" sz="1200"/>
              <a:t>|  </a:t>
            </a:r>
            <a:fld id="{9DD0088F-7E4A-9C4B-9ED2-72FAF1293163}" type="slidenum">
              <a:rPr lang="es-ES_tradnl" smtClean="0"/>
              <a:pPr/>
              <a:t>‹nr.›</a:t>
            </a:fld>
            <a:endParaRPr lang="es-ES_tradnl" dirty="0"/>
          </a:p>
        </p:txBody>
      </p:sp>
    </p:spTree>
    <p:extLst>
      <p:ext uri="{BB962C8B-B14F-4D97-AF65-F5344CB8AC3E}">
        <p14:creationId xmlns:p14="http://schemas.microsoft.com/office/powerpoint/2010/main" val="1028438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lvl1pPr>
              <a:defRPr sz="2800" b="1"/>
            </a:lvl1pPr>
          </a:lstStyle>
          <a:p>
            <a:r>
              <a:rPr lang="de-DE" dirty="0"/>
              <a:t>Mastertitelformat bearbeiten</a:t>
            </a:r>
          </a:p>
        </p:txBody>
      </p:sp>
      <p:sp>
        <p:nvSpPr>
          <p:cNvPr id="3" name="Inhaltsplatzhalt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Inhaltsplatzhalt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1" name="Marcador de pie de página 10"/>
          <p:cNvSpPr>
            <a:spLocks noGrp="1"/>
          </p:cNvSpPr>
          <p:nvPr>
            <p:ph type="ftr" sz="quarter" idx="10"/>
          </p:nvPr>
        </p:nvSpPr>
        <p:spPr/>
        <p:txBody>
          <a:bodyPr/>
          <a:lstStyle/>
          <a:p>
            <a:r>
              <a:rPr lang="es-ES">
                <a:solidFill>
                  <a:srgbClr val="CC023B"/>
                </a:solidFill>
              </a:rPr>
              <a:t>INTRODUCTION TO CULTURE AND DIVERSITY</a:t>
            </a:r>
            <a:endParaRPr lang="es-ES_tradnl" dirty="0">
              <a:solidFill>
                <a:srgbClr val="CC023B"/>
              </a:solidFill>
            </a:endParaRPr>
          </a:p>
        </p:txBody>
      </p:sp>
      <p:sp>
        <p:nvSpPr>
          <p:cNvPr id="12" name="Marcador de número de diapositiva 11"/>
          <p:cNvSpPr>
            <a:spLocks noGrp="1"/>
          </p:cNvSpPr>
          <p:nvPr>
            <p:ph type="sldNum" sz="quarter" idx="11"/>
          </p:nvPr>
        </p:nvSpPr>
        <p:spPr/>
        <p:txBody>
          <a:bodyPr/>
          <a:lstStyle/>
          <a:p>
            <a:r>
              <a:rPr lang="es-ES_tradnl" sz="1200"/>
              <a:t>|  </a:t>
            </a:r>
            <a:fld id="{9DD0088F-7E4A-9C4B-9ED2-72FAF1293163}" type="slidenum">
              <a:rPr lang="es-ES_tradnl" smtClean="0"/>
              <a:pPr/>
              <a:t>‹nr.›</a:t>
            </a:fld>
            <a:endParaRPr lang="es-ES_tradnl" dirty="0"/>
          </a:p>
        </p:txBody>
      </p:sp>
    </p:spTree>
    <p:extLst>
      <p:ext uri="{BB962C8B-B14F-4D97-AF65-F5344CB8AC3E}">
        <p14:creationId xmlns:p14="http://schemas.microsoft.com/office/powerpoint/2010/main" val="17801075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lvl1pPr>
              <a:defRPr sz="2800"/>
            </a:lvl1pPr>
          </a:lstStyle>
          <a:p>
            <a:r>
              <a:rPr lang="de-DE" dirty="0"/>
              <a:t>Mastertitelformat bearbeiten</a:t>
            </a:r>
          </a:p>
        </p:txBody>
      </p:sp>
      <p:sp>
        <p:nvSpPr>
          <p:cNvPr id="3" name="Textplatzhalter 2"/>
          <p:cNvSpPr>
            <a:spLocks noGrp="1"/>
          </p:cNvSpPr>
          <p:nvPr>
            <p:ph type="body" idx="1"/>
          </p:nvPr>
        </p:nvSpPr>
        <p:spPr>
          <a:xfrm>
            <a:off x="457200" y="1151335"/>
            <a:ext cx="4040188" cy="47982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
        <p:nvSpPr>
          <p:cNvPr id="4" name="Inhaltsplatzhalter 3"/>
          <p:cNvSpPr>
            <a:spLocks noGrp="1"/>
          </p:cNvSpPr>
          <p:nvPr>
            <p:ph sz="half" idx="2"/>
          </p:nvPr>
        </p:nvSpPr>
        <p:spPr>
          <a:xfrm>
            <a:off x="457200" y="1631156"/>
            <a:ext cx="4040188" cy="28908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6" y="1151335"/>
            <a:ext cx="4041775" cy="47982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
        <p:nvSpPr>
          <p:cNvPr id="6" name="Inhaltsplatzhalter 5"/>
          <p:cNvSpPr>
            <a:spLocks noGrp="1"/>
          </p:cNvSpPr>
          <p:nvPr>
            <p:ph sz="quarter" idx="4"/>
          </p:nvPr>
        </p:nvSpPr>
        <p:spPr>
          <a:xfrm>
            <a:off x="4645026" y="1631156"/>
            <a:ext cx="4041775" cy="28908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2" name="Marcador de pie de página 11"/>
          <p:cNvSpPr>
            <a:spLocks noGrp="1"/>
          </p:cNvSpPr>
          <p:nvPr>
            <p:ph type="ftr" sz="quarter" idx="10"/>
          </p:nvPr>
        </p:nvSpPr>
        <p:spPr/>
        <p:txBody>
          <a:bodyPr/>
          <a:lstStyle/>
          <a:p>
            <a:r>
              <a:rPr lang="es-ES">
                <a:solidFill>
                  <a:srgbClr val="CC023B"/>
                </a:solidFill>
              </a:rPr>
              <a:t>INTRODUCTION TO CULTURE AND DIVERSITY</a:t>
            </a:r>
            <a:endParaRPr lang="es-ES_tradnl" dirty="0">
              <a:solidFill>
                <a:srgbClr val="CC023B"/>
              </a:solidFill>
            </a:endParaRPr>
          </a:p>
        </p:txBody>
      </p:sp>
      <p:sp>
        <p:nvSpPr>
          <p:cNvPr id="13" name="Marcador de número de diapositiva 12"/>
          <p:cNvSpPr>
            <a:spLocks noGrp="1"/>
          </p:cNvSpPr>
          <p:nvPr>
            <p:ph type="sldNum" sz="quarter" idx="11"/>
          </p:nvPr>
        </p:nvSpPr>
        <p:spPr/>
        <p:txBody>
          <a:bodyPr/>
          <a:lstStyle/>
          <a:p>
            <a:r>
              <a:rPr lang="es-ES_tradnl" sz="1200"/>
              <a:t>|  </a:t>
            </a:r>
            <a:fld id="{9DD0088F-7E4A-9C4B-9ED2-72FAF1293163}" type="slidenum">
              <a:rPr lang="es-ES_tradnl" smtClean="0"/>
              <a:pPr/>
              <a:t>‹nr.›</a:t>
            </a:fld>
            <a:endParaRPr lang="es-ES_tradnl" dirty="0"/>
          </a:p>
        </p:txBody>
      </p:sp>
    </p:spTree>
    <p:extLst>
      <p:ext uri="{BB962C8B-B14F-4D97-AF65-F5344CB8AC3E}">
        <p14:creationId xmlns:p14="http://schemas.microsoft.com/office/powerpoint/2010/main" val="23392280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457201" y="563578"/>
            <a:ext cx="3008313" cy="871538"/>
          </a:xfrm>
        </p:spPr>
        <p:txBody>
          <a:bodyPr anchor="b">
            <a:normAutofit/>
          </a:bodyPr>
          <a:lstStyle>
            <a:lvl1pPr algn="l">
              <a:defRPr sz="1600" b="1"/>
            </a:lvl1pPr>
          </a:lstStyle>
          <a:p>
            <a:r>
              <a:rPr lang="de-DE" dirty="0"/>
              <a:t>Mastertitelformat bearbeiten</a:t>
            </a:r>
          </a:p>
        </p:txBody>
      </p:sp>
      <p:sp>
        <p:nvSpPr>
          <p:cNvPr id="3" name="Inhaltsplatzhalter 2"/>
          <p:cNvSpPr>
            <a:spLocks noGrp="1"/>
          </p:cNvSpPr>
          <p:nvPr>
            <p:ph idx="1"/>
          </p:nvPr>
        </p:nvSpPr>
        <p:spPr>
          <a:xfrm>
            <a:off x="3575050" y="563579"/>
            <a:ext cx="5111750" cy="4031044"/>
          </a:xfrm>
        </p:spPr>
        <p:txBody>
          <a:bodyPr/>
          <a:lstStyle>
            <a:lvl1pPr>
              <a:defRPr sz="28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Textplatzhalter 3"/>
          <p:cNvSpPr>
            <a:spLocks noGrp="1"/>
          </p:cNvSpPr>
          <p:nvPr>
            <p:ph type="body" sz="half" idx="2"/>
          </p:nvPr>
        </p:nvSpPr>
        <p:spPr>
          <a:xfrm>
            <a:off x="457201" y="1514192"/>
            <a:ext cx="3008313" cy="308043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dirty="0"/>
              <a:t>Mastertextformat bearbeiten</a:t>
            </a:r>
          </a:p>
        </p:txBody>
      </p:sp>
      <p:sp>
        <p:nvSpPr>
          <p:cNvPr id="10" name="Marcador de pie de página 9"/>
          <p:cNvSpPr>
            <a:spLocks noGrp="1"/>
          </p:cNvSpPr>
          <p:nvPr>
            <p:ph type="ftr" sz="quarter" idx="10"/>
          </p:nvPr>
        </p:nvSpPr>
        <p:spPr/>
        <p:txBody>
          <a:bodyPr/>
          <a:lstStyle/>
          <a:p>
            <a:r>
              <a:rPr lang="es-ES">
                <a:solidFill>
                  <a:srgbClr val="CC023B"/>
                </a:solidFill>
              </a:rPr>
              <a:t>INTRODUCTION TO CULTURE AND DIVERSITY</a:t>
            </a:r>
            <a:endParaRPr lang="es-ES_tradnl" dirty="0">
              <a:solidFill>
                <a:srgbClr val="CC023B"/>
              </a:solidFill>
            </a:endParaRPr>
          </a:p>
        </p:txBody>
      </p:sp>
      <p:sp>
        <p:nvSpPr>
          <p:cNvPr id="11" name="Marcador de número de diapositiva 10"/>
          <p:cNvSpPr>
            <a:spLocks noGrp="1"/>
          </p:cNvSpPr>
          <p:nvPr>
            <p:ph type="sldNum" sz="quarter" idx="11"/>
          </p:nvPr>
        </p:nvSpPr>
        <p:spPr/>
        <p:txBody>
          <a:bodyPr/>
          <a:lstStyle/>
          <a:p>
            <a:r>
              <a:rPr lang="es-ES_tradnl" sz="1200"/>
              <a:t>|  </a:t>
            </a:r>
            <a:fld id="{9DD0088F-7E4A-9C4B-9ED2-72FAF1293163}" type="slidenum">
              <a:rPr lang="es-ES_tradnl" smtClean="0"/>
              <a:pPr/>
              <a:t>‹nr.›</a:t>
            </a:fld>
            <a:endParaRPr lang="es-ES_tradnl" dirty="0"/>
          </a:p>
        </p:txBody>
      </p:sp>
    </p:spTree>
    <p:extLst>
      <p:ext uri="{BB962C8B-B14F-4D97-AF65-F5344CB8AC3E}">
        <p14:creationId xmlns:p14="http://schemas.microsoft.com/office/powerpoint/2010/main" val="2794812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1792288" y="3600450"/>
            <a:ext cx="5486400" cy="425054"/>
          </a:xfrm>
        </p:spPr>
        <p:txBody>
          <a:bodyPr anchor="b"/>
          <a:lstStyle>
            <a:lvl1pPr algn="l">
              <a:defRPr sz="2000" b="1"/>
            </a:lvl1pPr>
          </a:lstStyle>
          <a:p>
            <a:r>
              <a:rPr lang="de-DE" dirty="0"/>
              <a:t>Mastertitelformat bearbeiten</a:t>
            </a:r>
          </a:p>
        </p:txBody>
      </p:sp>
      <p:sp>
        <p:nvSpPr>
          <p:cNvPr id="3" name="Bildplatzhalt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4025504"/>
            <a:ext cx="5486400" cy="33932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10" name="Marcador de pie de página 9"/>
          <p:cNvSpPr>
            <a:spLocks noGrp="1"/>
          </p:cNvSpPr>
          <p:nvPr>
            <p:ph type="ftr" sz="quarter" idx="10"/>
          </p:nvPr>
        </p:nvSpPr>
        <p:spPr/>
        <p:txBody>
          <a:bodyPr/>
          <a:lstStyle/>
          <a:p>
            <a:r>
              <a:rPr lang="es-ES">
                <a:solidFill>
                  <a:srgbClr val="CC023B"/>
                </a:solidFill>
              </a:rPr>
              <a:t>INTRODUCTION TO CULTURE AND DIVERSITY</a:t>
            </a:r>
            <a:endParaRPr lang="es-ES_tradnl" dirty="0">
              <a:solidFill>
                <a:srgbClr val="CC023B"/>
              </a:solidFill>
            </a:endParaRPr>
          </a:p>
        </p:txBody>
      </p:sp>
      <p:sp>
        <p:nvSpPr>
          <p:cNvPr id="11" name="Marcador de número de diapositiva 10"/>
          <p:cNvSpPr>
            <a:spLocks noGrp="1"/>
          </p:cNvSpPr>
          <p:nvPr>
            <p:ph type="sldNum" sz="quarter" idx="11"/>
          </p:nvPr>
        </p:nvSpPr>
        <p:spPr/>
        <p:txBody>
          <a:bodyPr/>
          <a:lstStyle/>
          <a:p>
            <a:r>
              <a:rPr lang="es-ES_tradnl" sz="1200"/>
              <a:t>|  </a:t>
            </a:r>
            <a:fld id="{9DD0088F-7E4A-9C4B-9ED2-72FAF1293163}" type="slidenum">
              <a:rPr lang="es-ES_tradnl" smtClean="0"/>
              <a:pPr/>
              <a:t>‹nr.›</a:t>
            </a:fld>
            <a:endParaRPr lang="es-ES_tradnl" dirty="0"/>
          </a:p>
        </p:txBody>
      </p:sp>
    </p:spTree>
    <p:extLst>
      <p:ext uri="{BB962C8B-B14F-4D97-AF65-F5344CB8AC3E}">
        <p14:creationId xmlns:p14="http://schemas.microsoft.com/office/powerpoint/2010/main" val="28435516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Bild 6" descr="ICSE_fond.jpg"/>
          <p:cNvPicPr>
            <a:picLocks noChangeAspect="1"/>
          </p:cNvPicPr>
          <p:nvPr userDrawn="1"/>
        </p:nvPicPr>
        <p:blipFill rotWithShape="1">
          <a:blip r:embed="rId11">
            <a:alphaModFix amt="39000"/>
            <a:extLst>
              <a:ext uri="{28A0092B-C50C-407E-A947-70E740481C1C}">
                <a14:useLocalDpi xmlns:a14="http://schemas.microsoft.com/office/drawing/2010/main" val="0"/>
              </a:ext>
            </a:extLst>
          </a:blip>
          <a:srcRect l="9878" b="10531"/>
          <a:stretch/>
        </p:blipFill>
        <p:spPr>
          <a:xfrm>
            <a:off x="-1" y="1063228"/>
            <a:ext cx="5140767" cy="4080272"/>
          </a:xfrm>
          <a:prstGeom prst="rect">
            <a:avLst/>
          </a:prstGeom>
        </p:spPr>
      </p:pic>
      <p:sp>
        <p:nvSpPr>
          <p:cNvPr id="2" name="Titelplatzhalter 1"/>
          <p:cNvSpPr>
            <a:spLocks noGrp="1"/>
          </p:cNvSpPr>
          <p:nvPr>
            <p:ph type="title"/>
          </p:nvPr>
        </p:nvSpPr>
        <p:spPr>
          <a:xfrm>
            <a:off x="457200" y="342900"/>
            <a:ext cx="8229600" cy="857250"/>
          </a:xfrm>
          <a:prstGeom prst="rect">
            <a:avLst/>
          </a:prstGeom>
        </p:spPr>
        <p:txBody>
          <a:bodyPr vert="horz" lIns="91440" tIns="45720" rIns="91440" bIns="45720" rtlCol="0" anchor="ctr">
            <a:normAutofit/>
          </a:bodyPr>
          <a:lstStyle/>
          <a:p>
            <a:r>
              <a:rPr lang="en-US" noProof="0" dirty="0" err="1"/>
              <a:t>Mastertitelformat</a:t>
            </a:r>
            <a:r>
              <a:rPr lang="en-US" noProof="0" dirty="0"/>
              <a:t> </a:t>
            </a:r>
            <a:r>
              <a:rPr lang="en-US" noProof="0" dirty="0" err="1"/>
              <a:t>bearbeiten</a:t>
            </a:r>
            <a:endParaRPr lang="en-US" noProof="0" dirty="0"/>
          </a:p>
        </p:txBody>
      </p:sp>
      <p:sp>
        <p:nvSpPr>
          <p:cNvPr id="3" name="Textplatzhalt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noProof="0" dirty="0" err="1"/>
              <a:t>Mastertextformat</a:t>
            </a:r>
            <a:r>
              <a:rPr lang="en-US" noProof="0" dirty="0"/>
              <a:t> </a:t>
            </a:r>
            <a:r>
              <a:rPr lang="en-US" noProof="0" dirty="0" err="1"/>
              <a:t>bearbeiten</a:t>
            </a:r>
            <a:endParaRPr lang="en-US" noProof="0" dirty="0"/>
          </a:p>
          <a:p>
            <a:pPr lvl="1"/>
            <a:r>
              <a:rPr lang="en-US" noProof="0" dirty="0" err="1"/>
              <a:t>Zweite</a:t>
            </a:r>
            <a:r>
              <a:rPr lang="en-US" noProof="0" dirty="0"/>
              <a:t> </a:t>
            </a:r>
            <a:r>
              <a:rPr lang="en-US" noProof="0" dirty="0" err="1"/>
              <a:t>Ebene</a:t>
            </a:r>
            <a:endParaRPr lang="en-US" noProof="0" dirty="0"/>
          </a:p>
          <a:p>
            <a:pPr lvl="2"/>
            <a:r>
              <a:rPr lang="en-US" noProof="0" dirty="0" err="1"/>
              <a:t>Dritte</a:t>
            </a:r>
            <a:r>
              <a:rPr lang="en-US" noProof="0" dirty="0"/>
              <a:t> </a:t>
            </a:r>
            <a:r>
              <a:rPr lang="en-US" noProof="0" dirty="0" err="1"/>
              <a:t>Ebene</a:t>
            </a:r>
            <a:endParaRPr lang="en-US" noProof="0" dirty="0"/>
          </a:p>
          <a:p>
            <a:pPr lvl="3"/>
            <a:r>
              <a:rPr lang="en-US" noProof="0" dirty="0" err="1"/>
              <a:t>Vierte</a:t>
            </a:r>
            <a:r>
              <a:rPr lang="en-US" noProof="0" dirty="0"/>
              <a:t> </a:t>
            </a:r>
            <a:r>
              <a:rPr lang="en-US" noProof="0" dirty="0" err="1"/>
              <a:t>Ebene</a:t>
            </a:r>
            <a:endParaRPr lang="en-US" noProof="0" dirty="0"/>
          </a:p>
          <a:p>
            <a:pPr lvl="4"/>
            <a:r>
              <a:rPr lang="en-US" noProof="0" dirty="0" err="1"/>
              <a:t>Fünfte</a:t>
            </a:r>
            <a:r>
              <a:rPr lang="en-US" noProof="0" dirty="0"/>
              <a:t> </a:t>
            </a:r>
            <a:r>
              <a:rPr lang="en-US" noProof="0" dirty="0" err="1"/>
              <a:t>Ebene</a:t>
            </a:r>
            <a:endParaRPr lang="en-US" noProof="0" dirty="0"/>
          </a:p>
        </p:txBody>
      </p:sp>
      <p:pic>
        <p:nvPicPr>
          <p:cNvPr id="8" name="Bild 7"/>
          <p:cNvPicPr>
            <a:picLocks noChangeAspect="1"/>
          </p:cNvPicPr>
          <p:nvPr userDrawn="1"/>
        </p:nvPicPr>
        <p:blipFill>
          <a:blip r:embed="rId12"/>
          <a:stretch>
            <a:fillRect/>
          </a:stretch>
        </p:blipFill>
        <p:spPr>
          <a:xfrm>
            <a:off x="7518404" y="4565905"/>
            <a:ext cx="1095375" cy="475202"/>
          </a:xfrm>
          <a:prstGeom prst="rect">
            <a:avLst/>
          </a:prstGeom>
        </p:spPr>
      </p:pic>
      <p:sp>
        <p:nvSpPr>
          <p:cNvPr id="9" name="Rechteck 8"/>
          <p:cNvSpPr/>
          <p:nvPr userDrawn="1"/>
        </p:nvSpPr>
        <p:spPr>
          <a:xfrm>
            <a:off x="454466" y="5006818"/>
            <a:ext cx="5040000" cy="34289"/>
          </a:xfrm>
          <a:prstGeom prst="rect">
            <a:avLst/>
          </a:prstGeom>
          <a:solidFill>
            <a:srgbClr val="B4CB4D"/>
          </a:soli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de-DE">
              <a:effectLst/>
            </a:endParaRPr>
          </a:p>
        </p:txBody>
      </p:sp>
      <p:sp>
        <p:nvSpPr>
          <p:cNvPr id="11" name="Rechteck 10"/>
          <p:cNvSpPr/>
          <p:nvPr userDrawn="1"/>
        </p:nvSpPr>
        <p:spPr>
          <a:xfrm>
            <a:off x="5526000" y="5006818"/>
            <a:ext cx="1908000" cy="34289"/>
          </a:xfrm>
          <a:prstGeom prst="rect">
            <a:avLst/>
          </a:prstGeom>
          <a:solidFill>
            <a:srgbClr val="002369"/>
          </a:soli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de-DE">
              <a:effectLst/>
            </a:endParaRPr>
          </a:p>
        </p:txBody>
      </p:sp>
      <p:sp>
        <p:nvSpPr>
          <p:cNvPr id="23" name="Marcador de número de diapositiva 22"/>
          <p:cNvSpPr>
            <a:spLocks noGrp="1"/>
          </p:cNvSpPr>
          <p:nvPr>
            <p:ph type="sldNum" sz="quarter" idx="4"/>
          </p:nvPr>
        </p:nvSpPr>
        <p:spPr>
          <a:xfrm>
            <a:off x="8104785" y="41488"/>
            <a:ext cx="588616" cy="273844"/>
          </a:xfrm>
          <a:prstGeom prst="rect">
            <a:avLst/>
          </a:prstGeom>
        </p:spPr>
        <p:txBody>
          <a:bodyPr vert="horz" lIns="91440" tIns="45720" rIns="91440" bIns="45720" rtlCol="0" anchor="ctr"/>
          <a:lstStyle>
            <a:lvl1pPr algn="r">
              <a:defRPr sz="800" b="1">
                <a:solidFill>
                  <a:srgbClr val="4C5F7E"/>
                </a:solidFill>
                <a:latin typeface="Avenir Book" charset="0"/>
                <a:ea typeface="Avenir Book" charset="0"/>
                <a:cs typeface="Avenir Book" charset="0"/>
              </a:defRPr>
            </a:lvl1pPr>
          </a:lstStyle>
          <a:p>
            <a:r>
              <a:rPr lang="es-ES_tradnl" sz="1200" dirty="0"/>
              <a:t>|  </a:t>
            </a:r>
            <a:fld id="{9DD0088F-7E4A-9C4B-9ED2-72FAF1293163}" type="slidenum">
              <a:rPr lang="es-ES_tradnl" smtClean="0"/>
              <a:pPr/>
              <a:t>‹nr.›</a:t>
            </a:fld>
            <a:endParaRPr lang="es-ES_tradnl" dirty="0"/>
          </a:p>
        </p:txBody>
      </p:sp>
      <p:sp>
        <p:nvSpPr>
          <p:cNvPr id="24" name="Marcador de pie de página 23"/>
          <p:cNvSpPr>
            <a:spLocks noGrp="1"/>
          </p:cNvSpPr>
          <p:nvPr>
            <p:ph type="ftr" sz="quarter" idx="3"/>
          </p:nvPr>
        </p:nvSpPr>
        <p:spPr>
          <a:xfrm>
            <a:off x="5772151" y="41489"/>
            <a:ext cx="2647951" cy="273844"/>
          </a:xfrm>
          <a:prstGeom prst="rect">
            <a:avLst/>
          </a:prstGeom>
        </p:spPr>
        <p:txBody>
          <a:bodyPr vert="horz" lIns="91440" tIns="45720" rIns="91440" bIns="45720" rtlCol="0" anchor="ctr"/>
          <a:lstStyle>
            <a:lvl1pPr algn="ctr">
              <a:defRPr sz="800" b="1">
                <a:solidFill>
                  <a:schemeClr val="tx1">
                    <a:tint val="75000"/>
                  </a:schemeClr>
                </a:solidFill>
                <a:latin typeface="Avenir Book" charset="0"/>
                <a:ea typeface="Avenir Book" charset="0"/>
                <a:cs typeface="Avenir Book" charset="0"/>
              </a:defRPr>
            </a:lvl1pPr>
          </a:lstStyle>
          <a:p>
            <a:r>
              <a:rPr lang="en-US" dirty="0">
                <a:solidFill>
                  <a:srgbClr val="CC023B"/>
                </a:solidFill>
              </a:rPr>
              <a:t>Title</a:t>
            </a:r>
          </a:p>
        </p:txBody>
      </p:sp>
      <p:pic>
        <p:nvPicPr>
          <p:cNvPr id="1026" name="Picture 2" descr="Y:\Gruppen\ICSE\____ICSE\_Corporate Design_(Werbe)Materialien_Vorlagen\Corporate Design_VORLAGEN_Infos\Logos_ICSE und Projekte\ENSITE\ICSE-ENSITE_Logo_noSub.png"/>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454467" y="4651219"/>
            <a:ext cx="1008573" cy="433595"/>
          </a:xfrm>
          <a:prstGeom prst="rect">
            <a:avLst/>
          </a:prstGeom>
          <a:noFill/>
          <a:extLst>
            <a:ext uri="{909E8E84-426E-40DD-AFC4-6F175D3DCCD1}">
              <a14:hiddenFill xmlns:a14="http://schemas.microsoft.com/office/drawing/2010/main">
                <a:solidFill>
                  <a:srgbClr val="FFFFFF"/>
                </a:solidFill>
              </a14:hiddenFill>
            </a:ext>
          </a:extLst>
        </p:spPr>
      </p:pic>
      <p:pic>
        <p:nvPicPr>
          <p:cNvPr id="6" name="Afbeelding 5">
            <a:extLst>
              <a:ext uri="{FF2B5EF4-FFF2-40B4-BE49-F238E27FC236}">
                <a16:creationId xmlns:a16="http://schemas.microsoft.com/office/drawing/2014/main" id="{4F314071-6CB4-A144-9608-7AA257CC1D3A}"/>
              </a:ext>
            </a:extLst>
          </p:cNvPr>
          <p:cNvPicPr>
            <a:picLocks noChangeAspect="1"/>
          </p:cNvPicPr>
          <p:nvPr userDrawn="1"/>
        </p:nvPicPr>
        <p:blipFill>
          <a:blip r:embed="rId14"/>
          <a:stretch>
            <a:fillRect/>
          </a:stretch>
        </p:blipFill>
        <p:spPr>
          <a:xfrm>
            <a:off x="5925941" y="4475862"/>
            <a:ext cx="1450897" cy="570477"/>
          </a:xfrm>
          <a:prstGeom prst="rect">
            <a:avLst/>
          </a:prstGeom>
        </p:spPr>
      </p:pic>
    </p:spTree>
    <p:extLst>
      <p:ext uri="{BB962C8B-B14F-4D97-AF65-F5344CB8AC3E}">
        <p14:creationId xmlns:p14="http://schemas.microsoft.com/office/powerpoint/2010/main" val="2861651542"/>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58" r:id="rId3"/>
    <p:sldLayoutId id="2147483650" r:id="rId4"/>
    <p:sldLayoutId id="2147483661" r:id="rId5"/>
    <p:sldLayoutId id="2147483652" r:id="rId6"/>
    <p:sldLayoutId id="2147483653" r:id="rId7"/>
    <p:sldLayoutId id="2147483656" r:id="rId8"/>
    <p:sldLayoutId id="2147483657" r:id="rId9"/>
  </p:sldLayoutIdLst>
  <p:hf hdr="0"/>
  <p:txStyles>
    <p:titleStyle>
      <a:lvl1pPr algn="l" defTabSz="457200" rtl="0" eaLnBrk="1" latinLnBrk="0" hangingPunct="1">
        <a:spcBef>
          <a:spcPct val="0"/>
        </a:spcBef>
        <a:buNone/>
        <a:defRPr sz="3200" b="1" kern="1200">
          <a:solidFill>
            <a:srgbClr val="4C5F7E"/>
          </a:solidFill>
          <a:latin typeface="Avenir Book" charset="0"/>
          <a:ea typeface="Avenir Book" charset="0"/>
          <a:cs typeface="Avenir Book" charset="0"/>
        </a:defRPr>
      </a:lvl1pPr>
    </p:titleStyle>
    <p:bodyStyle>
      <a:lvl1pPr marL="342900" indent="-342900" algn="l" defTabSz="457200" rtl="0" eaLnBrk="1" latinLnBrk="0" hangingPunct="1">
        <a:spcBef>
          <a:spcPct val="20000"/>
        </a:spcBef>
        <a:buClr>
          <a:srgbClr val="BE002D"/>
        </a:buClr>
        <a:buFont typeface="Arial"/>
        <a:buChar char="•"/>
        <a:defRPr sz="2800" kern="1200">
          <a:solidFill>
            <a:schemeClr val="tx1"/>
          </a:solidFill>
          <a:latin typeface="+mn-lt"/>
          <a:ea typeface="Avenir Book" charset="0"/>
          <a:cs typeface="Avenir Book" charset="0"/>
        </a:defRPr>
      </a:lvl1pPr>
      <a:lvl2pPr marL="742950" indent="-285750" algn="l" defTabSz="457200" rtl="0" eaLnBrk="1" latinLnBrk="0" hangingPunct="1">
        <a:spcBef>
          <a:spcPct val="20000"/>
        </a:spcBef>
        <a:buClr>
          <a:srgbClr val="B4CB4D"/>
        </a:buClr>
        <a:buFont typeface="Arial"/>
        <a:buChar char="•"/>
        <a:defRPr sz="2400" kern="1200">
          <a:solidFill>
            <a:schemeClr val="tx1"/>
          </a:solidFill>
          <a:latin typeface="+mn-lt"/>
          <a:ea typeface="Avenir Book" charset="0"/>
          <a:cs typeface="Avenir Book" charset="0"/>
        </a:defRPr>
      </a:lvl2pPr>
      <a:lvl3pPr marL="1143000" indent="-228600" algn="l" defTabSz="457200" rtl="0" eaLnBrk="1" latinLnBrk="0" hangingPunct="1">
        <a:spcBef>
          <a:spcPct val="20000"/>
        </a:spcBef>
        <a:buClr>
          <a:srgbClr val="001470"/>
        </a:buClr>
        <a:buFont typeface="Arial"/>
        <a:buChar char="•"/>
        <a:defRPr sz="2000" kern="1200">
          <a:solidFill>
            <a:schemeClr val="tx1"/>
          </a:solidFill>
          <a:latin typeface="+mn-lt"/>
          <a:ea typeface="Avenir Book" charset="0"/>
          <a:cs typeface="Avenir Book" charset="0"/>
        </a:defRPr>
      </a:lvl3pPr>
      <a:lvl4pPr marL="1600200" indent="-228600" algn="l" defTabSz="457200" rtl="0" eaLnBrk="1" latinLnBrk="0" hangingPunct="1">
        <a:spcBef>
          <a:spcPct val="20000"/>
        </a:spcBef>
        <a:buSzPct val="75000"/>
        <a:buFont typeface="Wingdings" charset="2"/>
        <a:buChar char="§"/>
        <a:defRPr sz="2000" kern="1200">
          <a:solidFill>
            <a:schemeClr val="tx1"/>
          </a:solidFill>
          <a:latin typeface="+mn-lt"/>
          <a:ea typeface="Avenir Book" charset="0"/>
          <a:cs typeface="Avenir Book" charset="0"/>
        </a:defRPr>
      </a:lvl4pPr>
      <a:lvl5pPr marL="2057400" indent="-228600" algn="l" defTabSz="457200" rtl="0" eaLnBrk="1" latinLnBrk="0" hangingPunct="1">
        <a:spcBef>
          <a:spcPct val="20000"/>
        </a:spcBef>
        <a:buSzPct val="80000"/>
        <a:buFont typeface="Lucida Grande"/>
        <a:buChar char="-"/>
        <a:defRPr sz="2000" kern="1200">
          <a:solidFill>
            <a:schemeClr val="tx1"/>
          </a:solidFill>
          <a:latin typeface="+mn-lt"/>
          <a:ea typeface="Avenir Book" charset="0"/>
          <a:cs typeface="Avenir Book"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hyperlink" Target="https://www.callingbullshit.org/tools/tools_misleading_axes.html" TargetMode="Externa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package" Target="../embeddings/Microsoft_Word-document2.docx"/><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package" Target="../embeddings/Microsoft_Word-document3.docx"/><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3" Type="http://schemas.openxmlformats.org/officeDocument/2006/relationships/hyperlink" Target="https://en.wikipedia.org/wiki/Big_data" TargetMode="External"/><Relationship Id="rId2" Type="http://schemas.openxmlformats.org/officeDocument/2006/relationships/hyperlink" Target="https://www.ted.com/talks/kenneth_cukier_big_data_is_better_data?referrer=playlist-talks_for_when_you_realize_you#t-936693" TargetMode="Externa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package" Target="../embeddings/Microsoft_Word-document4.docx"/><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package" Target="../embeddings/Microsoft_Word-document5.docx"/><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hyperlink" Target="https://www.footprintcalculator.org/" TargetMode="Externa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hyperlink" Target="https://data.footprintnetwork.org/" TargetMode="Externa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package" Target="../embeddings/Microsoft_Word-document.docx"/><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hyperlink" Target="https://www.overshootday.org/100-days-of-possibility/" TargetMode="Externa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package" Target="../embeddings/Microsoft_Word-document6.docx"/><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hyperlink" Target="https://data.footprintnetwork.org/"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https://www.fisme.science.uu.nl/toepassingen/28926/images/graph.png" TargetMode="External"/><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package" Target="../embeddings/Microsoft_Word-document7.docx"/><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hyperlink" Target="https://www.jpl.nasa.gov/edu/teach/tag/search/Climate+Change" TargetMode="External"/><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package" Target="../embeddings/Microsoft_Word-document8.docx"/><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hyperlink" Target="https://www.youcubed.org/resource/data-talks/" TargetMode="External"/><Relationship Id="rId2" Type="http://schemas.openxmlformats.org/officeDocument/2006/relationships/notesSlide" Target="../notesSlides/notesSlide10.xml"/><Relationship Id="rId1" Type="http://schemas.openxmlformats.org/officeDocument/2006/relationships/slideLayout" Target="../slideLayouts/slideLayout8.xml"/><Relationship Id="rId5" Type="http://schemas.openxmlformats.org/officeDocument/2006/relationships/image" Target="../media/image34.png"/><Relationship Id="rId4" Type="http://schemas.openxmlformats.org/officeDocument/2006/relationships/image" Target="../media/image33.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package" Target="../embeddings/Microsoft_Word-document1.docx"/><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hyperlink" Target="http://www.climate-lab-book.ac.uk/2018/2018-visualisation-update/" TargetMode="External"/><Relationship Id="rId4" Type="http://schemas.openxmlformats.org/officeDocument/2006/relationships/hyperlink" Target="https://web.archive.org/web/20190417024828/http:/www.climate-lab-book.ac.uk/2018/2018-visualisation-update/"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8.xml"/><Relationship Id="rId5" Type="http://schemas.openxmlformats.org/officeDocument/2006/relationships/hyperlink" Target="http://www.climate-lab-book.ac.uk/2018/2018-visualisation-update/" TargetMode="External"/><Relationship Id="rId4" Type="http://schemas.openxmlformats.org/officeDocument/2006/relationships/hyperlink" Target="https://web.archive.org/web/20190417024828/http:/www.climate-lab-book.ac.uk/2018/2018-visualisation-updat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95325" y="894144"/>
            <a:ext cx="7772400" cy="1856648"/>
          </a:xfrm>
        </p:spPr>
        <p:txBody>
          <a:bodyPr>
            <a:normAutofit/>
          </a:bodyPr>
          <a:lstStyle/>
          <a:p>
            <a:pPr>
              <a:defRPr/>
            </a:pPr>
            <a:br>
              <a:rPr lang="de-DE" sz="3600" dirty="0">
                <a:solidFill>
                  <a:srgbClr val="002369"/>
                </a:solidFill>
              </a:rPr>
            </a:br>
            <a:r>
              <a:rPr lang="de-DE" sz="3400" b="0" cap="all" dirty="0" err="1">
                <a:latin typeface="Avenir Book"/>
              </a:rPr>
              <a:t>Analysing</a:t>
            </a:r>
            <a:r>
              <a:rPr lang="de-DE" sz="3400" b="0" cap="all" dirty="0">
                <a:latin typeface="Avenir Book"/>
              </a:rPr>
              <a:t> (Big) </a:t>
            </a:r>
            <a:r>
              <a:rPr lang="de-DE" sz="3400" b="0" cap="all" dirty="0" err="1">
                <a:latin typeface="Avenir Book"/>
              </a:rPr>
              <a:t>data</a:t>
            </a:r>
            <a:endParaRPr lang="en-US" sz="3400" b="0" cap="all" dirty="0">
              <a:latin typeface="Avenir Book"/>
            </a:endParaRPr>
          </a:p>
        </p:txBody>
      </p:sp>
      <p:sp>
        <p:nvSpPr>
          <p:cNvPr id="3" name="Untertitel 2"/>
          <p:cNvSpPr>
            <a:spLocks noGrp="1"/>
          </p:cNvSpPr>
          <p:nvPr>
            <p:ph type="subTitle" idx="1"/>
          </p:nvPr>
        </p:nvSpPr>
        <p:spPr/>
        <p:txBody>
          <a:bodyPr/>
          <a:lstStyle/>
          <a:p>
            <a:r>
              <a:rPr lang="en-US"/>
              <a:t>Module O4</a:t>
            </a:r>
            <a:endParaRPr lang="en-US" dirty="0"/>
          </a:p>
        </p:txBody>
      </p:sp>
    </p:spTree>
    <p:extLst>
      <p:ext uri="{BB962C8B-B14F-4D97-AF65-F5344CB8AC3E}">
        <p14:creationId xmlns:p14="http://schemas.microsoft.com/office/powerpoint/2010/main" val="8741579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err="1"/>
              <a:t>Whole</a:t>
            </a:r>
            <a:r>
              <a:rPr lang="de-DE" dirty="0"/>
              <a:t> </a:t>
            </a:r>
            <a:r>
              <a:rPr lang="de-DE" dirty="0" err="1"/>
              <a:t>group</a:t>
            </a:r>
            <a:r>
              <a:rPr lang="de-DE" dirty="0"/>
              <a:t> </a:t>
            </a:r>
            <a:r>
              <a:rPr lang="de-DE" dirty="0" err="1"/>
              <a:t>discussion</a:t>
            </a:r>
            <a:r>
              <a:rPr lang="de-DE" dirty="0"/>
              <a:t> on </a:t>
            </a:r>
            <a:r>
              <a:rPr lang="de-DE" dirty="0" err="1"/>
              <a:t>the</a:t>
            </a:r>
            <a:r>
              <a:rPr lang="de-DE" dirty="0"/>
              <a:t> </a:t>
            </a:r>
            <a:r>
              <a:rPr lang="de-DE" dirty="0" err="1"/>
              <a:t>results</a:t>
            </a:r>
            <a:r>
              <a:rPr lang="de-DE" dirty="0"/>
              <a:t> </a:t>
            </a:r>
            <a:r>
              <a:rPr lang="de-DE" dirty="0" err="1"/>
              <a:t>of</a:t>
            </a:r>
            <a:r>
              <a:rPr lang="de-DE" dirty="0"/>
              <a:t> </a:t>
            </a:r>
            <a:r>
              <a:rPr lang="de-DE" dirty="0" err="1"/>
              <a:t>worksheet</a:t>
            </a:r>
            <a:r>
              <a:rPr lang="de-DE" dirty="0"/>
              <a:t> 1.2 </a:t>
            </a:r>
          </a:p>
        </p:txBody>
      </p:sp>
      <p:sp>
        <p:nvSpPr>
          <p:cNvPr id="3" name="Tijdelijke aanduiding voor inhoud 2">
            <a:extLst>
              <a:ext uri="{FF2B5EF4-FFF2-40B4-BE49-F238E27FC236}">
                <a16:creationId xmlns:a16="http://schemas.microsoft.com/office/drawing/2014/main" id="{1C993E50-1008-6E4E-BAA5-437E39462EB7}"/>
              </a:ext>
            </a:extLst>
          </p:cNvPr>
          <p:cNvSpPr>
            <a:spLocks noGrp="1"/>
          </p:cNvSpPr>
          <p:nvPr>
            <p:ph idx="1"/>
          </p:nvPr>
        </p:nvSpPr>
        <p:spPr/>
        <p:txBody>
          <a:bodyPr>
            <a:normAutofit/>
          </a:bodyPr>
          <a:lstStyle/>
          <a:p>
            <a:r>
              <a:rPr lang="en-GB" sz="2000" dirty="0"/>
              <a:t>Share the results of worksheet 1.2 for all 3 websites and compare</a:t>
            </a:r>
          </a:p>
          <a:p>
            <a:pPr lvl="1"/>
            <a:r>
              <a:rPr lang="en-GB" sz="1600" dirty="0"/>
              <a:t>the information on these sites</a:t>
            </a:r>
          </a:p>
          <a:p>
            <a:pPr lvl="1"/>
            <a:r>
              <a:rPr lang="en-GB" sz="1600" dirty="0"/>
              <a:t>characteristics and source of the data set(s)</a:t>
            </a:r>
          </a:p>
          <a:p>
            <a:pPr lvl="1"/>
            <a:r>
              <a:rPr lang="en-GB" sz="1600" dirty="0"/>
              <a:t>the way data is visualised</a:t>
            </a:r>
          </a:p>
          <a:p>
            <a:pPr lvl="1"/>
            <a:r>
              <a:rPr lang="en-GB" sz="1600" dirty="0"/>
              <a:t>strong and weak points</a:t>
            </a:r>
            <a:br>
              <a:rPr lang="en-GB" sz="1600" dirty="0"/>
            </a:br>
            <a:endParaRPr lang="en-GB" sz="1600" dirty="0"/>
          </a:p>
          <a:p>
            <a:r>
              <a:rPr lang="en-GB" sz="2000" dirty="0"/>
              <a:t>What would be your own way to present global temperature change?</a:t>
            </a:r>
          </a:p>
          <a:p>
            <a:pPr marL="457200" lvl="1" indent="0">
              <a:buNone/>
            </a:pPr>
            <a:endParaRPr lang="en-GB" sz="1600" dirty="0"/>
          </a:p>
          <a:p>
            <a:pPr marL="457200" lvl="1" indent="0">
              <a:buNone/>
            </a:pPr>
            <a:endParaRPr lang="en-GB" sz="1600" dirty="0"/>
          </a:p>
        </p:txBody>
      </p:sp>
      <p:sp>
        <p:nvSpPr>
          <p:cNvPr id="5" name="Foliennummernplatzhalter 4"/>
          <p:cNvSpPr>
            <a:spLocks noGrp="1"/>
          </p:cNvSpPr>
          <p:nvPr>
            <p:ph type="sldNum" sz="quarter" idx="11"/>
          </p:nvPr>
        </p:nvSpPr>
        <p:spPr/>
        <p:txBody>
          <a:bodyPr/>
          <a:lstStyle/>
          <a:p>
            <a:r>
              <a:rPr lang="es-ES_tradnl" sz="1200"/>
              <a:t>|  </a:t>
            </a:r>
            <a:fld id="{9DD0088F-7E4A-9C4B-9ED2-72FAF1293163}" type="slidenum">
              <a:rPr lang="es-ES_tradnl" smtClean="0"/>
              <a:pPr/>
              <a:t>10</a:t>
            </a:fld>
            <a:endParaRPr lang="es-ES_tradnl" dirty="0"/>
          </a:p>
        </p:txBody>
      </p:sp>
    </p:spTree>
    <p:extLst>
      <p:ext uri="{BB962C8B-B14F-4D97-AF65-F5344CB8AC3E}">
        <p14:creationId xmlns:p14="http://schemas.microsoft.com/office/powerpoint/2010/main" val="17707297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6652A23-8B72-094B-BBF4-2BE31DDCBDB1}"/>
              </a:ext>
            </a:extLst>
          </p:cNvPr>
          <p:cNvSpPr>
            <a:spLocks noGrp="1"/>
          </p:cNvSpPr>
          <p:nvPr>
            <p:ph type="title"/>
          </p:nvPr>
        </p:nvSpPr>
        <p:spPr/>
        <p:txBody>
          <a:bodyPr>
            <a:normAutofit fontScale="90000"/>
          </a:bodyPr>
          <a:lstStyle/>
          <a:p>
            <a:r>
              <a:rPr lang="en-GB" dirty="0"/>
              <a:t>Graphs under discussion: worksheet 1.2</a:t>
            </a:r>
          </a:p>
        </p:txBody>
      </p:sp>
      <p:sp>
        <p:nvSpPr>
          <p:cNvPr id="3" name="Tijdelijke aanduiding voor inhoud 2">
            <a:extLst>
              <a:ext uri="{FF2B5EF4-FFF2-40B4-BE49-F238E27FC236}">
                <a16:creationId xmlns:a16="http://schemas.microsoft.com/office/drawing/2014/main" id="{FEA2A159-9E71-564C-B87B-BD7AA7FE17D5}"/>
              </a:ext>
            </a:extLst>
          </p:cNvPr>
          <p:cNvSpPr>
            <a:spLocks noGrp="1"/>
          </p:cNvSpPr>
          <p:nvPr>
            <p:ph idx="1"/>
          </p:nvPr>
        </p:nvSpPr>
        <p:spPr/>
        <p:txBody>
          <a:bodyPr/>
          <a:lstStyle/>
          <a:p>
            <a:pPr marL="514350" indent="-457200"/>
            <a:r>
              <a:rPr lang="nl-NL" sz="2400" dirty="0"/>
              <a:t>Look at </a:t>
            </a:r>
            <a:r>
              <a:rPr lang="nl-NL" sz="2400" dirty="0" err="1"/>
              <a:t>the</a:t>
            </a:r>
            <a:r>
              <a:rPr lang="nl-NL" sz="2400" dirty="0"/>
              <a:t> </a:t>
            </a:r>
            <a:r>
              <a:rPr lang="nl-NL" sz="2400" dirty="0" err="1"/>
              <a:t>graph</a:t>
            </a:r>
            <a:r>
              <a:rPr lang="nl-NL" sz="2400" dirty="0"/>
              <a:t> on </a:t>
            </a:r>
            <a:r>
              <a:rPr lang="nl-NL" sz="2400" dirty="0" err="1"/>
              <a:t>the</a:t>
            </a:r>
            <a:r>
              <a:rPr lang="nl-NL" sz="2400" dirty="0"/>
              <a:t> </a:t>
            </a:r>
            <a:r>
              <a:rPr lang="nl-NL" sz="2400" dirty="0" err="1"/>
              <a:t>average</a:t>
            </a:r>
            <a:r>
              <a:rPr lang="nl-NL" sz="2400" dirty="0"/>
              <a:t> </a:t>
            </a:r>
            <a:r>
              <a:rPr lang="nl-NL" sz="2400" dirty="0" err="1"/>
              <a:t>annual</a:t>
            </a:r>
            <a:r>
              <a:rPr lang="nl-NL" sz="2400" dirty="0"/>
              <a:t> </a:t>
            </a:r>
            <a:r>
              <a:rPr lang="nl-NL" sz="2400" dirty="0" err="1"/>
              <a:t>global</a:t>
            </a:r>
            <a:r>
              <a:rPr lang="nl-NL" sz="2400" dirty="0"/>
              <a:t> </a:t>
            </a:r>
            <a:r>
              <a:rPr lang="nl-NL" sz="2400" dirty="0" err="1"/>
              <a:t>temperature</a:t>
            </a:r>
            <a:r>
              <a:rPr lang="nl-NL" sz="2400" dirty="0"/>
              <a:t> </a:t>
            </a:r>
            <a:r>
              <a:rPr lang="nl-NL" sz="2400" dirty="0" err="1"/>
              <a:t>from</a:t>
            </a:r>
            <a:r>
              <a:rPr lang="nl-NL" sz="2400" dirty="0"/>
              <a:t> </a:t>
            </a:r>
            <a:r>
              <a:rPr lang="nl-NL" sz="2400" dirty="0" err="1"/>
              <a:t>the</a:t>
            </a:r>
            <a:r>
              <a:rPr lang="nl-NL" sz="2400" dirty="0"/>
              <a:t> part “</a:t>
            </a:r>
            <a:r>
              <a:rPr lang="en-US" sz="2400" dirty="0"/>
              <a:t>When line graphs ought </a:t>
            </a:r>
            <a:r>
              <a:rPr lang="en-US" sz="2400" i="1" dirty="0"/>
              <a:t>not</a:t>
            </a:r>
            <a:r>
              <a:rPr lang="en-US" sz="2400" dirty="0"/>
              <a:t> include zero” on </a:t>
            </a:r>
            <a:r>
              <a:rPr lang="en-US" sz="2000" u="sng" dirty="0">
                <a:hlinkClick r:id="rId2"/>
              </a:rPr>
              <a:t>https://www.callingbullshit.org/tools/tools_misleading_axes.html</a:t>
            </a:r>
            <a:r>
              <a:rPr lang="en-US" sz="2000" dirty="0"/>
              <a:t> </a:t>
            </a:r>
          </a:p>
          <a:p>
            <a:pPr marL="400050"/>
            <a:endParaRPr lang="nl-NL" sz="2400" dirty="0"/>
          </a:p>
          <a:p>
            <a:pPr marL="400050"/>
            <a:r>
              <a:rPr lang="nl-NL" sz="2400" dirty="0" err="1"/>
              <a:t>Discuss</a:t>
            </a:r>
            <a:r>
              <a:rPr lang="nl-NL" sz="2400" dirty="0"/>
              <a:t> </a:t>
            </a:r>
            <a:r>
              <a:rPr lang="nl-NL" sz="2400" dirty="0" err="1"/>
              <a:t>how</a:t>
            </a:r>
            <a:r>
              <a:rPr lang="nl-NL" sz="2400" dirty="0"/>
              <a:t> </a:t>
            </a:r>
            <a:r>
              <a:rPr lang="nl-NL" sz="2400" dirty="0" err="1"/>
              <a:t>the</a:t>
            </a:r>
            <a:r>
              <a:rPr lang="nl-NL" sz="2400" dirty="0"/>
              <a:t> </a:t>
            </a:r>
            <a:r>
              <a:rPr lang="nl-NL" sz="2400" dirty="0" err="1"/>
              <a:t>choice</a:t>
            </a:r>
            <a:r>
              <a:rPr lang="nl-NL" sz="2400" dirty="0"/>
              <a:t> of </a:t>
            </a:r>
            <a:r>
              <a:rPr lang="nl-NL" sz="2400" dirty="0" err="1"/>
              <a:t>scaling</a:t>
            </a:r>
            <a:r>
              <a:rPr lang="nl-NL" sz="2400" dirty="0"/>
              <a:t> on </a:t>
            </a:r>
            <a:r>
              <a:rPr lang="nl-NL" sz="2400" dirty="0" err="1"/>
              <a:t>the</a:t>
            </a:r>
            <a:r>
              <a:rPr lang="nl-NL" sz="2400" dirty="0"/>
              <a:t> </a:t>
            </a:r>
            <a:r>
              <a:rPr lang="nl-NL" sz="2400" dirty="0" err="1"/>
              <a:t>axes</a:t>
            </a:r>
            <a:r>
              <a:rPr lang="nl-NL" sz="2400" dirty="0"/>
              <a:t> </a:t>
            </a:r>
            <a:r>
              <a:rPr lang="nl-NL" sz="2400" dirty="0" err="1"/>
              <a:t>influences</a:t>
            </a:r>
            <a:r>
              <a:rPr lang="nl-NL" sz="2400" dirty="0"/>
              <a:t> </a:t>
            </a:r>
            <a:r>
              <a:rPr lang="nl-NL" sz="2400" dirty="0" err="1"/>
              <a:t>the</a:t>
            </a:r>
            <a:r>
              <a:rPr lang="nl-NL" sz="2400" dirty="0"/>
              <a:t> ‘story’ .</a:t>
            </a:r>
          </a:p>
          <a:p>
            <a:pPr marL="400050"/>
            <a:r>
              <a:rPr lang="nl-NL" sz="2400" dirty="0" err="1"/>
              <a:t>What</a:t>
            </a:r>
            <a:r>
              <a:rPr lang="nl-NL" sz="2400" dirty="0"/>
              <a:t> is </a:t>
            </a:r>
            <a:r>
              <a:rPr lang="nl-NL" sz="2400" dirty="0" err="1"/>
              <a:t>your</a:t>
            </a:r>
            <a:r>
              <a:rPr lang="nl-NL" sz="2400" dirty="0"/>
              <a:t> opinion </a:t>
            </a:r>
            <a:r>
              <a:rPr lang="nl-NL" sz="2400" dirty="0" err="1"/>
              <a:t>about</a:t>
            </a:r>
            <a:r>
              <a:rPr lang="nl-NL" sz="2400" dirty="0"/>
              <a:t> </a:t>
            </a:r>
            <a:r>
              <a:rPr lang="nl-NL" sz="2400" dirty="0" err="1"/>
              <a:t>this</a:t>
            </a:r>
            <a:r>
              <a:rPr lang="nl-NL" sz="2400" dirty="0"/>
              <a:t> way of </a:t>
            </a:r>
            <a:r>
              <a:rPr lang="nl-NL" sz="2400" dirty="0" err="1"/>
              <a:t>representing</a:t>
            </a:r>
            <a:r>
              <a:rPr lang="nl-NL" sz="2400" dirty="0"/>
              <a:t> </a:t>
            </a:r>
            <a:r>
              <a:rPr lang="nl-NL" sz="2400" dirty="0" err="1"/>
              <a:t>the</a:t>
            </a:r>
            <a:r>
              <a:rPr lang="nl-NL" sz="2400" dirty="0"/>
              <a:t> data?</a:t>
            </a:r>
            <a:endParaRPr lang="en-GB" sz="2400" dirty="0"/>
          </a:p>
          <a:p>
            <a:endParaRPr lang="en-GB" dirty="0"/>
          </a:p>
        </p:txBody>
      </p:sp>
      <p:sp>
        <p:nvSpPr>
          <p:cNvPr id="5" name="Tijdelijke aanduiding voor dianummer 4">
            <a:extLst>
              <a:ext uri="{FF2B5EF4-FFF2-40B4-BE49-F238E27FC236}">
                <a16:creationId xmlns:a16="http://schemas.microsoft.com/office/drawing/2014/main" id="{F7F4C646-4381-1E49-83BC-F5C09B14701A}"/>
              </a:ext>
            </a:extLst>
          </p:cNvPr>
          <p:cNvSpPr>
            <a:spLocks noGrp="1"/>
          </p:cNvSpPr>
          <p:nvPr>
            <p:ph type="sldNum" sz="quarter" idx="11"/>
          </p:nvPr>
        </p:nvSpPr>
        <p:spPr/>
        <p:txBody>
          <a:bodyPr/>
          <a:lstStyle/>
          <a:p>
            <a:r>
              <a:rPr lang="es-ES_tradnl" sz="1200"/>
              <a:t>|  </a:t>
            </a:r>
            <a:fld id="{9DD0088F-7E4A-9C4B-9ED2-72FAF1293163}" type="slidenum">
              <a:rPr lang="es-ES_tradnl" smtClean="0"/>
              <a:pPr/>
              <a:t>11</a:t>
            </a:fld>
            <a:endParaRPr lang="es-ES_tradnl" dirty="0"/>
          </a:p>
        </p:txBody>
      </p:sp>
    </p:spTree>
    <p:extLst>
      <p:ext uri="{BB962C8B-B14F-4D97-AF65-F5344CB8AC3E}">
        <p14:creationId xmlns:p14="http://schemas.microsoft.com/office/powerpoint/2010/main" val="40705515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p:txBody>
          <a:bodyPr/>
          <a:lstStyle/>
          <a:p>
            <a:r>
              <a:rPr lang="en-GB" dirty="0"/>
              <a:t>Activity 1.3</a:t>
            </a:r>
          </a:p>
        </p:txBody>
      </p:sp>
      <p:sp>
        <p:nvSpPr>
          <p:cNvPr id="5" name="Untertitel 4"/>
          <p:cNvSpPr>
            <a:spLocks noGrp="1"/>
          </p:cNvSpPr>
          <p:nvPr>
            <p:ph type="subTitle" idx="1"/>
          </p:nvPr>
        </p:nvSpPr>
        <p:spPr/>
        <p:txBody>
          <a:bodyPr/>
          <a:lstStyle/>
          <a:p>
            <a:r>
              <a:rPr lang="en-GB" dirty="0"/>
              <a:t>National temperature change</a:t>
            </a:r>
          </a:p>
          <a:p>
            <a:r>
              <a:rPr lang="en-GB" sz="1800" dirty="0"/>
              <a:t>compared to global temperature change</a:t>
            </a:r>
          </a:p>
        </p:txBody>
      </p:sp>
      <p:graphicFrame>
        <p:nvGraphicFramePr>
          <p:cNvPr id="3" name="Object 2">
            <a:extLst>
              <a:ext uri="{FF2B5EF4-FFF2-40B4-BE49-F238E27FC236}">
                <a16:creationId xmlns:a16="http://schemas.microsoft.com/office/drawing/2014/main" id="{EB4075D0-FD03-A142-BEC6-53A5F5D0E1D3}"/>
              </a:ext>
            </a:extLst>
          </p:cNvPr>
          <p:cNvGraphicFramePr>
            <a:graphicFrameLocks noChangeAspect="1"/>
          </p:cNvGraphicFramePr>
          <p:nvPr>
            <p:extLst>
              <p:ext uri="{D42A27DB-BD31-4B8C-83A1-F6EECF244321}">
                <p14:modId xmlns:p14="http://schemas.microsoft.com/office/powerpoint/2010/main" val="2301719958"/>
              </p:ext>
            </p:extLst>
          </p:nvPr>
        </p:nvGraphicFramePr>
        <p:xfrm>
          <a:off x="1932733" y="3822700"/>
          <a:ext cx="5969000" cy="812800"/>
        </p:xfrm>
        <a:graphic>
          <a:graphicData uri="http://schemas.openxmlformats.org/presentationml/2006/ole">
            <mc:AlternateContent xmlns:mc="http://schemas.openxmlformats.org/markup-compatibility/2006">
              <mc:Choice xmlns:v="urn:schemas-microsoft-com:vml" Requires="v">
                <p:oleObj name="Document" r:id="rId2" imgW="5969000" imgH="812800" progId="Word.Document.12">
                  <p:embed/>
                </p:oleObj>
              </mc:Choice>
              <mc:Fallback>
                <p:oleObj name="Document" r:id="rId2" imgW="5969000" imgH="812800" progId="Word.Document.12">
                  <p:embed/>
                  <p:pic>
                    <p:nvPicPr>
                      <p:cNvPr id="3" name="Object 2">
                        <a:extLst>
                          <a:ext uri="{FF2B5EF4-FFF2-40B4-BE49-F238E27FC236}">
                            <a16:creationId xmlns:a16="http://schemas.microsoft.com/office/drawing/2014/main" id="{EB4075D0-FD03-A142-BEC6-53A5F5D0E1D3}"/>
                          </a:ext>
                        </a:extLst>
                      </p:cNvPr>
                      <p:cNvPicPr/>
                      <p:nvPr/>
                    </p:nvPicPr>
                    <p:blipFill>
                      <a:blip r:embed="rId3"/>
                      <a:stretch>
                        <a:fillRect/>
                      </a:stretch>
                    </p:blipFill>
                    <p:spPr>
                      <a:xfrm>
                        <a:off x="1932733" y="3822700"/>
                        <a:ext cx="5969000" cy="812800"/>
                      </a:xfrm>
                      <a:prstGeom prst="rect">
                        <a:avLst/>
                      </a:prstGeom>
                    </p:spPr>
                  </p:pic>
                </p:oleObj>
              </mc:Fallback>
            </mc:AlternateContent>
          </a:graphicData>
        </a:graphic>
      </p:graphicFrame>
    </p:spTree>
    <p:extLst>
      <p:ext uri="{BB962C8B-B14F-4D97-AF65-F5344CB8AC3E}">
        <p14:creationId xmlns:p14="http://schemas.microsoft.com/office/powerpoint/2010/main" val="6562717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E63B14-3092-664A-8D33-E395EF6436BC}"/>
              </a:ext>
            </a:extLst>
          </p:cNvPr>
          <p:cNvSpPr>
            <a:spLocks noGrp="1"/>
          </p:cNvSpPr>
          <p:nvPr>
            <p:ph type="title"/>
          </p:nvPr>
        </p:nvSpPr>
        <p:spPr/>
        <p:txBody>
          <a:bodyPr>
            <a:normAutofit fontScale="90000"/>
          </a:bodyPr>
          <a:lstStyle/>
          <a:p>
            <a:r>
              <a:rPr lang="en-GB" dirty="0"/>
              <a:t>1.3 National temperature change</a:t>
            </a:r>
          </a:p>
        </p:txBody>
      </p:sp>
      <p:sp>
        <p:nvSpPr>
          <p:cNvPr id="6" name="Tijdelijke aanduiding voor inhoud 5">
            <a:extLst>
              <a:ext uri="{FF2B5EF4-FFF2-40B4-BE49-F238E27FC236}">
                <a16:creationId xmlns:a16="http://schemas.microsoft.com/office/drawing/2014/main" id="{B8585335-3EE6-9E42-A765-0FC0FBA5C535}"/>
              </a:ext>
            </a:extLst>
          </p:cNvPr>
          <p:cNvSpPr>
            <a:spLocks noGrp="1"/>
          </p:cNvSpPr>
          <p:nvPr>
            <p:ph idx="1"/>
          </p:nvPr>
        </p:nvSpPr>
        <p:spPr/>
        <p:txBody>
          <a:bodyPr>
            <a:normAutofit/>
          </a:bodyPr>
          <a:lstStyle/>
          <a:p>
            <a:pPr marL="342900" indent="-342900">
              <a:buFont typeface="Arial" panose="020B0604020202020204" pitchFamily="34" charset="0"/>
              <a:buChar char="•"/>
            </a:pPr>
            <a:r>
              <a:rPr lang="en-GB" sz="2400" dirty="0"/>
              <a:t>Explore the website of your national meteorological institute and in a small group answer the questions  on worksheet 1.3 about the data collection, data analysis and data representations of your national weather data.</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Present your summary and graphic of how your national temperature change relates to the global temperature change.</a:t>
            </a:r>
          </a:p>
        </p:txBody>
      </p:sp>
      <p:sp>
        <p:nvSpPr>
          <p:cNvPr id="5" name="Tijdelijke aanduiding voor dianummer 4">
            <a:extLst>
              <a:ext uri="{FF2B5EF4-FFF2-40B4-BE49-F238E27FC236}">
                <a16:creationId xmlns:a16="http://schemas.microsoft.com/office/drawing/2014/main" id="{633B9108-CA9A-6F4E-8D51-74E95459BBFD}"/>
              </a:ext>
            </a:extLst>
          </p:cNvPr>
          <p:cNvSpPr>
            <a:spLocks noGrp="1"/>
          </p:cNvSpPr>
          <p:nvPr>
            <p:ph type="sldNum" sz="quarter" idx="11"/>
          </p:nvPr>
        </p:nvSpPr>
        <p:spPr/>
        <p:txBody>
          <a:bodyPr/>
          <a:lstStyle/>
          <a:p>
            <a:r>
              <a:rPr lang="es-ES_tradnl" sz="1200"/>
              <a:t>|  </a:t>
            </a:r>
            <a:fld id="{9DD0088F-7E4A-9C4B-9ED2-72FAF1293163}" type="slidenum">
              <a:rPr lang="es-ES_tradnl" smtClean="0"/>
              <a:pPr/>
              <a:t>13</a:t>
            </a:fld>
            <a:endParaRPr lang="es-ES_tradnl" dirty="0"/>
          </a:p>
        </p:txBody>
      </p:sp>
    </p:spTree>
    <p:extLst>
      <p:ext uri="{BB962C8B-B14F-4D97-AF65-F5344CB8AC3E}">
        <p14:creationId xmlns:p14="http://schemas.microsoft.com/office/powerpoint/2010/main" val="27578345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p:txBody>
          <a:bodyPr/>
          <a:lstStyle/>
          <a:p>
            <a:r>
              <a:rPr lang="de-DE" dirty="0"/>
              <a:t>2. Background on </a:t>
            </a:r>
            <a:r>
              <a:rPr lang="de-DE" dirty="0" err="1"/>
              <a:t>big</a:t>
            </a:r>
            <a:r>
              <a:rPr lang="de-DE" dirty="0"/>
              <a:t> </a:t>
            </a:r>
            <a:r>
              <a:rPr lang="de-DE" dirty="0" err="1"/>
              <a:t>data</a:t>
            </a:r>
            <a:endParaRPr lang="de-DE" dirty="0"/>
          </a:p>
        </p:txBody>
      </p:sp>
      <p:sp>
        <p:nvSpPr>
          <p:cNvPr id="5" name="Untertitel 4"/>
          <p:cNvSpPr>
            <a:spLocks noGrp="1"/>
          </p:cNvSpPr>
          <p:nvPr>
            <p:ph type="subTitle" idx="1"/>
          </p:nvPr>
        </p:nvSpPr>
        <p:spPr/>
        <p:txBody>
          <a:bodyPr/>
          <a:lstStyle/>
          <a:p>
            <a:r>
              <a:rPr lang="de-DE" dirty="0"/>
              <a:t> (Big) </a:t>
            </a:r>
            <a:r>
              <a:rPr lang="de-DE" dirty="0" err="1"/>
              <a:t>data</a:t>
            </a:r>
            <a:r>
              <a:rPr lang="de-DE" dirty="0"/>
              <a:t> </a:t>
            </a:r>
            <a:r>
              <a:rPr lang="de-DE" dirty="0" err="1"/>
              <a:t>as</a:t>
            </a:r>
            <a:r>
              <a:rPr lang="de-DE" dirty="0"/>
              <a:t> an SSI</a:t>
            </a:r>
          </a:p>
        </p:txBody>
      </p:sp>
    </p:spTree>
    <p:extLst>
      <p:ext uri="{BB962C8B-B14F-4D97-AF65-F5344CB8AC3E}">
        <p14:creationId xmlns:p14="http://schemas.microsoft.com/office/powerpoint/2010/main" val="15565257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p:txBody>
          <a:bodyPr/>
          <a:lstStyle/>
          <a:p>
            <a:r>
              <a:rPr lang="en-GB" dirty="0"/>
              <a:t>Activity 2.1</a:t>
            </a:r>
          </a:p>
        </p:txBody>
      </p:sp>
      <p:sp>
        <p:nvSpPr>
          <p:cNvPr id="5" name="Untertitel 4"/>
          <p:cNvSpPr>
            <a:spLocks noGrp="1"/>
          </p:cNvSpPr>
          <p:nvPr>
            <p:ph type="subTitle" idx="1"/>
          </p:nvPr>
        </p:nvSpPr>
        <p:spPr/>
        <p:txBody>
          <a:bodyPr/>
          <a:lstStyle/>
          <a:p>
            <a:r>
              <a:rPr lang="en-GB" dirty="0"/>
              <a:t>What is big data?</a:t>
            </a:r>
            <a:endParaRPr lang="en-GB" sz="1800" dirty="0"/>
          </a:p>
        </p:txBody>
      </p:sp>
      <p:graphicFrame>
        <p:nvGraphicFramePr>
          <p:cNvPr id="6" name="Object 5">
            <a:extLst>
              <a:ext uri="{FF2B5EF4-FFF2-40B4-BE49-F238E27FC236}">
                <a16:creationId xmlns:a16="http://schemas.microsoft.com/office/drawing/2014/main" id="{C78E667A-9DAD-3F49-9626-E3E5350ABAB0}"/>
              </a:ext>
            </a:extLst>
          </p:cNvPr>
          <p:cNvGraphicFramePr>
            <a:graphicFrameLocks noChangeAspect="1"/>
          </p:cNvGraphicFramePr>
          <p:nvPr>
            <p:extLst>
              <p:ext uri="{D42A27DB-BD31-4B8C-83A1-F6EECF244321}">
                <p14:modId xmlns:p14="http://schemas.microsoft.com/office/powerpoint/2010/main" val="3598585203"/>
              </p:ext>
            </p:extLst>
          </p:nvPr>
        </p:nvGraphicFramePr>
        <p:xfrm>
          <a:off x="1803400" y="3416300"/>
          <a:ext cx="5969000" cy="812800"/>
        </p:xfrm>
        <a:graphic>
          <a:graphicData uri="http://schemas.openxmlformats.org/presentationml/2006/ole">
            <mc:AlternateContent xmlns:mc="http://schemas.openxmlformats.org/markup-compatibility/2006">
              <mc:Choice xmlns:v="urn:schemas-microsoft-com:vml" Requires="v">
                <p:oleObj name="Document" r:id="rId2" imgW="5969000" imgH="812800" progId="Word.Document.12">
                  <p:embed/>
                </p:oleObj>
              </mc:Choice>
              <mc:Fallback>
                <p:oleObj name="Document" r:id="rId2" imgW="5969000" imgH="812800" progId="Word.Document.12">
                  <p:embed/>
                  <p:pic>
                    <p:nvPicPr>
                      <p:cNvPr id="6" name="Object 5">
                        <a:extLst>
                          <a:ext uri="{FF2B5EF4-FFF2-40B4-BE49-F238E27FC236}">
                            <a16:creationId xmlns:a16="http://schemas.microsoft.com/office/drawing/2014/main" id="{C78E667A-9DAD-3F49-9626-E3E5350ABAB0}"/>
                          </a:ext>
                        </a:extLst>
                      </p:cNvPr>
                      <p:cNvPicPr/>
                      <p:nvPr/>
                    </p:nvPicPr>
                    <p:blipFill>
                      <a:blip r:embed="rId3"/>
                      <a:stretch>
                        <a:fillRect/>
                      </a:stretch>
                    </p:blipFill>
                    <p:spPr>
                      <a:xfrm>
                        <a:off x="1803400" y="3416300"/>
                        <a:ext cx="5969000" cy="812800"/>
                      </a:xfrm>
                      <a:prstGeom prst="rect">
                        <a:avLst/>
                      </a:prstGeom>
                    </p:spPr>
                  </p:pic>
                </p:oleObj>
              </mc:Fallback>
            </mc:AlternateContent>
          </a:graphicData>
        </a:graphic>
      </p:graphicFrame>
    </p:spTree>
    <p:extLst>
      <p:ext uri="{BB962C8B-B14F-4D97-AF65-F5344CB8AC3E}">
        <p14:creationId xmlns:p14="http://schemas.microsoft.com/office/powerpoint/2010/main" val="32675408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2DA2691B-8BE2-174D-B644-0FB0D0C180F2}"/>
              </a:ext>
            </a:extLst>
          </p:cNvPr>
          <p:cNvSpPr>
            <a:spLocks noGrp="1"/>
          </p:cNvSpPr>
          <p:nvPr>
            <p:ph type="title"/>
          </p:nvPr>
        </p:nvSpPr>
        <p:spPr>
          <a:xfrm>
            <a:off x="457200" y="548877"/>
            <a:ext cx="8229600" cy="485846"/>
          </a:xfrm>
        </p:spPr>
        <p:txBody>
          <a:bodyPr>
            <a:normAutofit fontScale="90000"/>
          </a:bodyPr>
          <a:lstStyle/>
          <a:p>
            <a:r>
              <a:rPr lang="en-GB" dirty="0"/>
              <a:t>2.1 What is big data? Write one or two words</a:t>
            </a:r>
          </a:p>
        </p:txBody>
      </p:sp>
      <p:sp>
        <p:nvSpPr>
          <p:cNvPr id="5" name="Tijdelijke aanduiding voor inhoud 4">
            <a:extLst>
              <a:ext uri="{FF2B5EF4-FFF2-40B4-BE49-F238E27FC236}">
                <a16:creationId xmlns:a16="http://schemas.microsoft.com/office/drawing/2014/main" id="{43A26E59-2AA7-5241-A35E-D1F6B78426C8}"/>
              </a:ext>
            </a:extLst>
          </p:cNvPr>
          <p:cNvSpPr>
            <a:spLocks noGrp="1"/>
          </p:cNvSpPr>
          <p:nvPr>
            <p:ph idx="1"/>
          </p:nvPr>
        </p:nvSpPr>
        <p:spPr>
          <a:xfrm>
            <a:off x="6763721" y="3566601"/>
            <a:ext cx="2637453" cy="48307"/>
          </a:xfrm>
        </p:spPr>
        <p:txBody>
          <a:bodyPr>
            <a:normAutofit fontScale="25000" lnSpcReduction="20000"/>
          </a:bodyPr>
          <a:lstStyle/>
          <a:p>
            <a:r>
              <a:rPr lang="en-GB" dirty="0"/>
              <a:t>Source: </a:t>
            </a:r>
            <a:r>
              <a:rPr lang="en-GB" dirty="0" err="1"/>
              <a:t>pixabay</a:t>
            </a:r>
            <a:endParaRPr lang="en-GB" dirty="0"/>
          </a:p>
        </p:txBody>
      </p:sp>
      <p:pic>
        <p:nvPicPr>
          <p:cNvPr id="7170" name="Picture 2" descr="Grote Gegevens, Gegevens, Analyse">
            <a:extLst>
              <a:ext uri="{FF2B5EF4-FFF2-40B4-BE49-F238E27FC236}">
                <a16:creationId xmlns:a16="http://schemas.microsoft.com/office/drawing/2014/main" id="{5C9B4E79-2ADD-F444-885A-4FC9C5D833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47750"/>
            <a:ext cx="9144000" cy="3048000"/>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Gegevens, Toetsenbord, Muis, Big Data">
            <a:extLst>
              <a:ext uri="{FF2B5EF4-FFF2-40B4-BE49-F238E27FC236}">
                <a16:creationId xmlns:a16="http://schemas.microsoft.com/office/drawing/2014/main" id="{B39E3B63-6356-114E-B25D-A8256297554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43383"/>
          <a:stretch/>
        </p:blipFill>
        <p:spPr bwMode="auto">
          <a:xfrm>
            <a:off x="4043362" y="2979573"/>
            <a:ext cx="3486150" cy="122236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a:extLst>
              <a:ext uri="{FF2B5EF4-FFF2-40B4-BE49-F238E27FC236}">
                <a16:creationId xmlns:a16="http://schemas.microsoft.com/office/drawing/2014/main" id="{111D4627-4297-F94C-8806-F379AC15F3C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96170" y="2721604"/>
            <a:ext cx="2247830" cy="149855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Humanoid, Ai, Hoofd, 3D, Technologie, Big Data">
            <a:extLst>
              <a:ext uri="{FF2B5EF4-FFF2-40B4-BE49-F238E27FC236}">
                <a16:creationId xmlns:a16="http://schemas.microsoft.com/office/drawing/2014/main" id="{C599536A-FB14-024E-8D49-FFA8167B962B}"/>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2789" r="21592"/>
          <a:stretch/>
        </p:blipFill>
        <p:spPr bwMode="auto">
          <a:xfrm>
            <a:off x="7893792" y="1930270"/>
            <a:ext cx="1250208" cy="1498552"/>
          </a:xfrm>
          <a:prstGeom prst="rect">
            <a:avLst/>
          </a:prstGeom>
          <a:noFill/>
          <a:extLst>
            <a:ext uri="{909E8E84-426E-40DD-AFC4-6F175D3DCCD1}">
              <a14:hiddenFill xmlns:a14="http://schemas.microsoft.com/office/drawing/2010/main">
                <a:solidFill>
                  <a:srgbClr val="FFFFFF"/>
                </a:solidFill>
              </a14:hiddenFill>
            </a:ext>
          </a:extLst>
        </p:spPr>
      </p:pic>
      <p:sp>
        <p:nvSpPr>
          <p:cNvPr id="6" name="Tekstvak 5">
            <a:extLst>
              <a:ext uri="{FF2B5EF4-FFF2-40B4-BE49-F238E27FC236}">
                <a16:creationId xmlns:a16="http://schemas.microsoft.com/office/drawing/2014/main" id="{D3B6F4EE-A2D8-EE47-BBAD-C282F35333CF}"/>
              </a:ext>
            </a:extLst>
          </p:cNvPr>
          <p:cNvSpPr txBox="1"/>
          <p:nvPr/>
        </p:nvSpPr>
        <p:spPr>
          <a:xfrm>
            <a:off x="202019" y="4225291"/>
            <a:ext cx="1003801" cy="246221"/>
          </a:xfrm>
          <a:prstGeom prst="rect">
            <a:avLst/>
          </a:prstGeom>
          <a:noFill/>
        </p:spPr>
        <p:txBody>
          <a:bodyPr wrap="none" rtlCol="0">
            <a:spAutoFit/>
          </a:bodyPr>
          <a:lstStyle/>
          <a:p>
            <a:r>
              <a:rPr lang="en-GB" sz="1000" dirty="0"/>
              <a:t>Source: </a:t>
            </a:r>
            <a:r>
              <a:rPr lang="en-GB" sz="1000" dirty="0" err="1"/>
              <a:t>pixabay</a:t>
            </a:r>
            <a:endParaRPr lang="en-GB" sz="1000" dirty="0"/>
          </a:p>
        </p:txBody>
      </p:sp>
    </p:spTree>
    <p:extLst>
      <p:ext uri="{BB962C8B-B14F-4D97-AF65-F5344CB8AC3E}">
        <p14:creationId xmlns:p14="http://schemas.microsoft.com/office/powerpoint/2010/main" val="39072796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AD6ED5-F8E8-6A44-83D1-7B9CE019D5F7}"/>
              </a:ext>
            </a:extLst>
          </p:cNvPr>
          <p:cNvSpPr>
            <a:spLocks noGrp="1"/>
          </p:cNvSpPr>
          <p:nvPr>
            <p:ph type="title"/>
          </p:nvPr>
        </p:nvSpPr>
        <p:spPr/>
        <p:txBody>
          <a:bodyPr>
            <a:normAutofit fontScale="90000"/>
          </a:bodyPr>
          <a:lstStyle/>
          <a:p>
            <a:r>
              <a:rPr lang="en-GB" dirty="0"/>
              <a:t>2.1 What is Big data?</a:t>
            </a:r>
          </a:p>
        </p:txBody>
      </p:sp>
      <p:sp>
        <p:nvSpPr>
          <p:cNvPr id="3" name="Tijdelijke aanduiding voor inhoud 2">
            <a:extLst>
              <a:ext uri="{FF2B5EF4-FFF2-40B4-BE49-F238E27FC236}">
                <a16:creationId xmlns:a16="http://schemas.microsoft.com/office/drawing/2014/main" id="{B5F8DC45-5929-1841-89A6-790FB05A1386}"/>
              </a:ext>
            </a:extLst>
          </p:cNvPr>
          <p:cNvSpPr>
            <a:spLocks noGrp="1"/>
          </p:cNvSpPr>
          <p:nvPr>
            <p:ph idx="1"/>
          </p:nvPr>
        </p:nvSpPr>
        <p:spPr/>
        <p:txBody>
          <a:bodyPr>
            <a:normAutofit/>
          </a:bodyPr>
          <a:lstStyle/>
          <a:p>
            <a:pPr marL="0" indent="0">
              <a:buNone/>
            </a:pPr>
            <a:r>
              <a:rPr lang="en-GB" dirty="0"/>
              <a:t>Explore one of these sources to find characteristics, definitions and examples (applications) of Big Data.</a:t>
            </a:r>
          </a:p>
          <a:p>
            <a:pPr marL="0" indent="0">
              <a:buNone/>
            </a:pPr>
            <a:endParaRPr lang="en-GB" dirty="0"/>
          </a:p>
          <a:p>
            <a:r>
              <a:rPr lang="en-GB" sz="2400" dirty="0"/>
              <a:t>TED talk: Kenneth </a:t>
            </a:r>
            <a:r>
              <a:rPr lang="en-GB" sz="2400" dirty="0" err="1"/>
              <a:t>Cukier</a:t>
            </a:r>
            <a:r>
              <a:rPr lang="en-GB" sz="2400" dirty="0"/>
              <a:t> (2014)</a:t>
            </a:r>
            <a:endParaRPr lang="nl-NL" sz="2400" dirty="0"/>
          </a:p>
          <a:p>
            <a:pPr lvl="1"/>
            <a:r>
              <a:rPr lang="en-GB" sz="1600" dirty="0">
                <a:hlinkClick r:id="rId2"/>
              </a:rPr>
              <a:t>https://www.ted.com/talks/kenneth_cukier_big_data_is_better_data?referrer=playlist-talks_for_when_you_realize_you#t-936693</a:t>
            </a:r>
            <a:r>
              <a:rPr lang="en-GB" sz="1600" dirty="0"/>
              <a:t> </a:t>
            </a:r>
          </a:p>
          <a:p>
            <a:r>
              <a:rPr lang="en-GB" sz="2400" dirty="0"/>
              <a:t>Wikipedia on Big data</a:t>
            </a:r>
          </a:p>
          <a:p>
            <a:pPr lvl="1"/>
            <a:r>
              <a:rPr lang="en-GB" dirty="0"/>
              <a:t> </a:t>
            </a:r>
            <a:r>
              <a:rPr lang="en-GB" sz="1800" dirty="0">
                <a:hlinkClick r:id="rId3"/>
              </a:rPr>
              <a:t>https://en.wikipedia.org/wiki/Big_data</a:t>
            </a:r>
            <a:r>
              <a:rPr lang="en-GB" sz="1800" dirty="0"/>
              <a:t> </a:t>
            </a:r>
            <a:endParaRPr lang="en-GB" dirty="0"/>
          </a:p>
        </p:txBody>
      </p:sp>
      <p:sp>
        <p:nvSpPr>
          <p:cNvPr id="5" name="Tijdelijke aanduiding voor dianummer 4">
            <a:extLst>
              <a:ext uri="{FF2B5EF4-FFF2-40B4-BE49-F238E27FC236}">
                <a16:creationId xmlns:a16="http://schemas.microsoft.com/office/drawing/2014/main" id="{C182A97E-9B04-9840-8751-E0B1BF4085F4}"/>
              </a:ext>
            </a:extLst>
          </p:cNvPr>
          <p:cNvSpPr>
            <a:spLocks noGrp="1"/>
          </p:cNvSpPr>
          <p:nvPr>
            <p:ph type="sldNum" sz="quarter" idx="11"/>
          </p:nvPr>
        </p:nvSpPr>
        <p:spPr/>
        <p:txBody>
          <a:bodyPr/>
          <a:lstStyle/>
          <a:p>
            <a:r>
              <a:rPr lang="es-ES_tradnl" sz="1200"/>
              <a:t>|  </a:t>
            </a:r>
            <a:fld id="{9DD0088F-7E4A-9C4B-9ED2-72FAF1293163}" type="slidenum">
              <a:rPr lang="es-ES_tradnl" smtClean="0"/>
              <a:pPr/>
              <a:t>17</a:t>
            </a:fld>
            <a:endParaRPr lang="es-ES_tradnl" dirty="0"/>
          </a:p>
        </p:txBody>
      </p:sp>
    </p:spTree>
    <p:extLst>
      <p:ext uri="{BB962C8B-B14F-4D97-AF65-F5344CB8AC3E}">
        <p14:creationId xmlns:p14="http://schemas.microsoft.com/office/powerpoint/2010/main" val="8159380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BF4FE2-9F77-C944-9F4E-42F339D4E957}"/>
              </a:ext>
            </a:extLst>
          </p:cNvPr>
          <p:cNvSpPr>
            <a:spLocks noGrp="1"/>
          </p:cNvSpPr>
          <p:nvPr>
            <p:ph type="title"/>
          </p:nvPr>
        </p:nvSpPr>
        <p:spPr/>
        <p:txBody>
          <a:bodyPr>
            <a:normAutofit fontScale="90000"/>
          </a:bodyPr>
          <a:lstStyle/>
          <a:p>
            <a:r>
              <a:rPr lang="en-GB" dirty="0"/>
              <a:t>2.1 What is big data?</a:t>
            </a:r>
          </a:p>
        </p:txBody>
      </p:sp>
      <p:sp>
        <p:nvSpPr>
          <p:cNvPr id="3" name="Tijdelijke aanduiding voor inhoud 2">
            <a:extLst>
              <a:ext uri="{FF2B5EF4-FFF2-40B4-BE49-F238E27FC236}">
                <a16:creationId xmlns:a16="http://schemas.microsoft.com/office/drawing/2014/main" id="{7F8BDCD2-5360-B04C-834E-E9DE9C7F2FB8}"/>
              </a:ext>
            </a:extLst>
          </p:cNvPr>
          <p:cNvSpPr>
            <a:spLocks noGrp="1"/>
          </p:cNvSpPr>
          <p:nvPr>
            <p:ph idx="1"/>
          </p:nvPr>
        </p:nvSpPr>
        <p:spPr>
          <a:xfrm>
            <a:off x="457200" y="1605515"/>
            <a:ext cx="8229600" cy="2989107"/>
          </a:xfrm>
        </p:spPr>
        <p:txBody>
          <a:bodyPr/>
          <a:lstStyle/>
          <a:p>
            <a:r>
              <a:rPr lang="en-GB" sz="2400" dirty="0"/>
              <a:t>What did you learn from the sources?</a:t>
            </a:r>
          </a:p>
          <a:p>
            <a:endParaRPr lang="en-GB" sz="2400" dirty="0"/>
          </a:p>
          <a:p>
            <a:r>
              <a:rPr lang="en-GB" sz="2400" dirty="0"/>
              <a:t>Do you experience Big Data in your own life? How?</a:t>
            </a:r>
          </a:p>
          <a:p>
            <a:endParaRPr lang="en-GB" sz="2400" dirty="0"/>
          </a:p>
          <a:p>
            <a:r>
              <a:rPr lang="en-GB" sz="2400" dirty="0"/>
              <a:t>How is big data being analysed? What is different from analysing ‘small’ data?</a:t>
            </a:r>
          </a:p>
          <a:p>
            <a:endParaRPr lang="en-GB" dirty="0"/>
          </a:p>
        </p:txBody>
      </p:sp>
      <p:sp>
        <p:nvSpPr>
          <p:cNvPr id="5" name="Tijdelijke aanduiding voor dianummer 4">
            <a:extLst>
              <a:ext uri="{FF2B5EF4-FFF2-40B4-BE49-F238E27FC236}">
                <a16:creationId xmlns:a16="http://schemas.microsoft.com/office/drawing/2014/main" id="{6163A7EA-106E-774B-BAA8-F09C8DE0D3D8}"/>
              </a:ext>
            </a:extLst>
          </p:cNvPr>
          <p:cNvSpPr>
            <a:spLocks noGrp="1"/>
          </p:cNvSpPr>
          <p:nvPr>
            <p:ph type="sldNum" sz="quarter" idx="11"/>
          </p:nvPr>
        </p:nvSpPr>
        <p:spPr/>
        <p:txBody>
          <a:bodyPr/>
          <a:lstStyle/>
          <a:p>
            <a:r>
              <a:rPr lang="es-ES_tradnl" sz="1200"/>
              <a:t>|  </a:t>
            </a:r>
            <a:fld id="{9DD0088F-7E4A-9C4B-9ED2-72FAF1293163}" type="slidenum">
              <a:rPr lang="es-ES_tradnl" smtClean="0"/>
              <a:pPr/>
              <a:t>18</a:t>
            </a:fld>
            <a:endParaRPr lang="es-ES_tradnl" dirty="0"/>
          </a:p>
        </p:txBody>
      </p:sp>
    </p:spTree>
    <p:extLst>
      <p:ext uri="{BB962C8B-B14F-4D97-AF65-F5344CB8AC3E}">
        <p14:creationId xmlns:p14="http://schemas.microsoft.com/office/powerpoint/2010/main" val="3902322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p:txBody>
          <a:bodyPr/>
          <a:lstStyle/>
          <a:p>
            <a:r>
              <a:rPr lang="en-GB" dirty="0"/>
              <a:t>Activity 2.2</a:t>
            </a:r>
          </a:p>
        </p:txBody>
      </p:sp>
      <p:sp>
        <p:nvSpPr>
          <p:cNvPr id="5" name="Untertitel 4"/>
          <p:cNvSpPr>
            <a:spLocks noGrp="1"/>
          </p:cNvSpPr>
          <p:nvPr>
            <p:ph type="subTitle" idx="1"/>
          </p:nvPr>
        </p:nvSpPr>
        <p:spPr/>
        <p:txBody>
          <a:bodyPr/>
          <a:lstStyle/>
          <a:p>
            <a:r>
              <a:rPr lang="en-US" dirty="0"/>
              <a:t>Big data as an SSI: dilemmas and other issues </a:t>
            </a:r>
            <a:endParaRPr lang="en-GB" sz="1800" dirty="0"/>
          </a:p>
        </p:txBody>
      </p:sp>
      <p:graphicFrame>
        <p:nvGraphicFramePr>
          <p:cNvPr id="2" name="Object 1">
            <a:extLst>
              <a:ext uri="{FF2B5EF4-FFF2-40B4-BE49-F238E27FC236}">
                <a16:creationId xmlns:a16="http://schemas.microsoft.com/office/drawing/2014/main" id="{03515A99-40F1-9147-9C7B-944BBBEC1390}"/>
              </a:ext>
            </a:extLst>
          </p:cNvPr>
          <p:cNvGraphicFramePr>
            <a:graphicFrameLocks noChangeAspect="1"/>
          </p:cNvGraphicFramePr>
          <p:nvPr>
            <p:extLst>
              <p:ext uri="{D42A27DB-BD31-4B8C-83A1-F6EECF244321}">
                <p14:modId xmlns:p14="http://schemas.microsoft.com/office/powerpoint/2010/main" val="1830823448"/>
              </p:ext>
            </p:extLst>
          </p:nvPr>
        </p:nvGraphicFramePr>
        <p:xfrm>
          <a:off x="1672560" y="3571875"/>
          <a:ext cx="5969000" cy="812800"/>
        </p:xfrm>
        <a:graphic>
          <a:graphicData uri="http://schemas.openxmlformats.org/presentationml/2006/ole">
            <mc:AlternateContent xmlns:mc="http://schemas.openxmlformats.org/markup-compatibility/2006">
              <mc:Choice xmlns:v="urn:schemas-microsoft-com:vml" Requires="v">
                <p:oleObj name="Document" r:id="rId2" imgW="5969000" imgH="812800" progId="Word.Document.12">
                  <p:embed/>
                </p:oleObj>
              </mc:Choice>
              <mc:Fallback>
                <p:oleObj name="Document" r:id="rId2" imgW="5969000" imgH="812800" progId="Word.Document.12">
                  <p:embed/>
                  <p:pic>
                    <p:nvPicPr>
                      <p:cNvPr id="2" name="Object 1">
                        <a:extLst>
                          <a:ext uri="{FF2B5EF4-FFF2-40B4-BE49-F238E27FC236}">
                            <a16:creationId xmlns:a16="http://schemas.microsoft.com/office/drawing/2014/main" id="{03515A99-40F1-9147-9C7B-944BBBEC1390}"/>
                          </a:ext>
                        </a:extLst>
                      </p:cNvPr>
                      <p:cNvPicPr/>
                      <p:nvPr/>
                    </p:nvPicPr>
                    <p:blipFill>
                      <a:blip r:embed="rId3"/>
                      <a:stretch>
                        <a:fillRect/>
                      </a:stretch>
                    </p:blipFill>
                    <p:spPr>
                      <a:xfrm>
                        <a:off x="1672560" y="3571875"/>
                        <a:ext cx="5969000" cy="812800"/>
                      </a:xfrm>
                      <a:prstGeom prst="rect">
                        <a:avLst/>
                      </a:prstGeom>
                    </p:spPr>
                  </p:pic>
                </p:oleObj>
              </mc:Fallback>
            </mc:AlternateContent>
          </a:graphicData>
        </a:graphic>
      </p:graphicFrame>
    </p:spTree>
    <p:extLst>
      <p:ext uri="{BB962C8B-B14F-4D97-AF65-F5344CB8AC3E}">
        <p14:creationId xmlns:p14="http://schemas.microsoft.com/office/powerpoint/2010/main" val="6066273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p:txBody>
          <a:bodyPr/>
          <a:lstStyle/>
          <a:p>
            <a:r>
              <a:rPr lang="de-DE" dirty="0"/>
              <a:t>1. </a:t>
            </a:r>
            <a:r>
              <a:rPr lang="de-DE" dirty="0" err="1"/>
              <a:t>Introduction</a:t>
            </a:r>
            <a:endParaRPr lang="de-DE" dirty="0"/>
          </a:p>
        </p:txBody>
      </p:sp>
      <p:sp>
        <p:nvSpPr>
          <p:cNvPr id="5" name="Untertitel 4"/>
          <p:cNvSpPr>
            <a:spLocks noGrp="1"/>
          </p:cNvSpPr>
          <p:nvPr>
            <p:ph type="subTitle" idx="1"/>
          </p:nvPr>
        </p:nvSpPr>
        <p:spPr/>
        <p:txBody>
          <a:bodyPr/>
          <a:lstStyle/>
          <a:p>
            <a:r>
              <a:rPr lang="de-DE" dirty="0"/>
              <a:t>Environmental SSI </a:t>
            </a:r>
            <a:r>
              <a:rPr lang="de-DE" dirty="0" err="1"/>
              <a:t>and</a:t>
            </a:r>
            <a:r>
              <a:rPr lang="de-DE" dirty="0"/>
              <a:t> (</a:t>
            </a:r>
            <a:r>
              <a:rPr lang="de-DE" dirty="0" err="1"/>
              <a:t>big</a:t>
            </a:r>
            <a:r>
              <a:rPr lang="de-DE" dirty="0"/>
              <a:t>) </a:t>
            </a:r>
            <a:r>
              <a:rPr lang="de-DE" dirty="0" err="1"/>
              <a:t>data</a:t>
            </a:r>
            <a:endParaRPr lang="de-DE" dirty="0"/>
          </a:p>
        </p:txBody>
      </p:sp>
    </p:spTree>
    <p:extLst>
      <p:ext uri="{BB962C8B-B14F-4D97-AF65-F5344CB8AC3E}">
        <p14:creationId xmlns:p14="http://schemas.microsoft.com/office/powerpoint/2010/main" val="1262609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E2C8FE-A32A-8044-A881-85785DB2BFD8}"/>
              </a:ext>
            </a:extLst>
          </p:cNvPr>
          <p:cNvSpPr>
            <a:spLocks noGrp="1"/>
          </p:cNvSpPr>
          <p:nvPr>
            <p:ph type="title"/>
          </p:nvPr>
        </p:nvSpPr>
        <p:spPr/>
        <p:txBody>
          <a:bodyPr>
            <a:normAutofit fontScale="90000"/>
          </a:bodyPr>
          <a:lstStyle/>
          <a:p>
            <a:r>
              <a:rPr lang="en-GB" dirty="0"/>
              <a:t>2.2. Introduction</a:t>
            </a:r>
          </a:p>
        </p:txBody>
      </p:sp>
      <p:sp>
        <p:nvSpPr>
          <p:cNvPr id="3" name="Tijdelijke aanduiding voor inhoud 2">
            <a:extLst>
              <a:ext uri="{FF2B5EF4-FFF2-40B4-BE49-F238E27FC236}">
                <a16:creationId xmlns:a16="http://schemas.microsoft.com/office/drawing/2014/main" id="{52F77FFD-5AF1-4A4E-AC06-1F1910E7B1C4}"/>
              </a:ext>
            </a:extLst>
          </p:cNvPr>
          <p:cNvSpPr>
            <a:spLocks noGrp="1"/>
          </p:cNvSpPr>
          <p:nvPr>
            <p:ph idx="1"/>
          </p:nvPr>
        </p:nvSpPr>
        <p:spPr/>
        <p:txBody>
          <a:bodyPr>
            <a:normAutofit lnSpcReduction="10000"/>
          </a:bodyPr>
          <a:lstStyle/>
          <a:p>
            <a:r>
              <a:rPr lang="en-GB" b="1" dirty="0">
                <a:solidFill>
                  <a:srgbClr val="0070C0"/>
                </a:solidFill>
              </a:rPr>
              <a:t>Statement</a:t>
            </a:r>
            <a:br>
              <a:rPr lang="en-GB" i="1" dirty="0">
                <a:solidFill>
                  <a:srgbClr val="0070C0"/>
                </a:solidFill>
              </a:rPr>
            </a:br>
            <a:r>
              <a:rPr lang="en-GB" i="1" dirty="0">
                <a:solidFill>
                  <a:srgbClr val="0070C0"/>
                </a:solidFill>
              </a:rPr>
              <a:t>Big data analytics and artificial intelligence (AI) increasingly replace human decision making</a:t>
            </a:r>
            <a:r>
              <a:rPr lang="en-GB" i="1" dirty="0"/>
              <a:t>.</a:t>
            </a:r>
          </a:p>
          <a:p>
            <a:endParaRPr lang="en-GB" dirty="0"/>
          </a:p>
          <a:p>
            <a:pPr marL="457200" indent="-457200">
              <a:buFont typeface="Arial" panose="020B0604020202020204" pitchFamily="34" charset="0"/>
              <a:buChar char="•"/>
            </a:pPr>
            <a:r>
              <a:rPr lang="en-GB" sz="2400" dirty="0"/>
              <a:t>Do you agree? If so, can you give examples?</a:t>
            </a:r>
          </a:p>
          <a:p>
            <a:pPr marL="457200" indent="-457200">
              <a:buFont typeface="Arial" panose="020B0604020202020204" pitchFamily="34" charset="0"/>
              <a:buChar char="•"/>
            </a:pPr>
            <a:r>
              <a:rPr lang="en-GB" sz="2400" dirty="0"/>
              <a:t>If this is/becomes true: what issues may arise?</a:t>
            </a:r>
          </a:p>
          <a:p>
            <a:pPr marL="457200" indent="-457200">
              <a:buFont typeface="Arial" panose="020B0604020202020204" pitchFamily="34" charset="0"/>
              <a:buChar char="•"/>
            </a:pPr>
            <a:r>
              <a:rPr lang="en-GB" sz="2400" dirty="0"/>
              <a:t>How is big data involved in this? What is the role of algorithms? What is meant by ‘algorithmic ethics’ ?</a:t>
            </a:r>
            <a:endParaRPr lang="nl-NL" sz="2400" dirty="0"/>
          </a:p>
          <a:p>
            <a:pPr marL="457200" indent="-457200">
              <a:buFont typeface="Arial" panose="020B0604020202020204" pitchFamily="34" charset="0"/>
              <a:buChar char="•"/>
            </a:pPr>
            <a:endParaRPr lang="en-GB" dirty="0"/>
          </a:p>
        </p:txBody>
      </p:sp>
      <p:sp>
        <p:nvSpPr>
          <p:cNvPr id="5" name="Tijdelijke aanduiding voor dianummer 4">
            <a:extLst>
              <a:ext uri="{FF2B5EF4-FFF2-40B4-BE49-F238E27FC236}">
                <a16:creationId xmlns:a16="http://schemas.microsoft.com/office/drawing/2014/main" id="{F4D60706-98DE-314D-9373-E3F52DB25C26}"/>
              </a:ext>
            </a:extLst>
          </p:cNvPr>
          <p:cNvSpPr>
            <a:spLocks noGrp="1"/>
          </p:cNvSpPr>
          <p:nvPr>
            <p:ph type="sldNum" sz="quarter" idx="11"/>
          </p:nvPr>
        </p:nvSpPr>
        <p:spPr/>
        <p:txBody>
          <a:bodyPr/>
          <a:lstStyle/>
          <a:p>
            <a:r>
              <a:rPr lang="es-ES_tradnl" sz="1200"/>
              <a:t>|  </a:t>
            </a:r>
            <a:fld id="{9DD0088F-7E4A-9C4B-9ED2-72FAF1293163}" type="slidenum">
              <a:rPr lang="es-ES_tradnl" smtClean="0"/>
              <a:pPr/>
              <a:t>20</a:t>
            </a:fld>
            <a:endParaRPr lang="es-ES_tradnl" dirty="0"/>
          </a:p>
        </p:txBody>
      </p:sp>
    </p:spTree>
    <p:extLst>
      <p:ext uri="{BB962C8B-B14F-4D97-AF65-F5344CB8AC3E}">
        <p14:creationId xmlns:p14="http://schemas.microsoft.com/office/powerpoint/2010/main" val="23616088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EA6FAE-FA1F-7C48-A988-7B18744F6CF1}"/>
              </a:ext>
            </a:extLst>
          </p:cNvPr>
          <p:cNvSpPr>
            <a:spLocks noGrp="1"/>
          </p:cNvSpPr>
          <p:nvPr>
            <p:ph type="title"/>
          </p:nvPr>
        </p:nvSpPr>
        <p:spPr/>
        <p:txBody>
          <a:bodyPr>
            <a:normAutofit fontScale="90000"/>
          </a:bodyPr>
          <a:lstStyle/>
          <a:p>
            <a:r>
              <a:rPr lang="en-GB" dirty="0"/>
              <a:t>2.2 explore examples (in 4 small  groups)</a:t>
            </a:r>
          </a:p>
        </p:txBody>
      </p:sp>
      <p:sp>
        <p:nvSpPr>
          <p:cNvPr id="3" name="Tijdelijke aanduiding voor inhoud 2">
            <a:extLst>
              <a:ext uri="{FF2B5EF4-FFF2-40B4-BE49-F238E27FC236}">
                <a16:creationId xmlns:a16="http://schemas.microsoft.com/office/drawing/2014/main" id="{0BEAEF10-3153-8C48-974C-E3E21F7DD3DA}"/>
              </a:ext>
            </a:extLst>
          </p:cNvPr>
          <p:cNvSpPr>
            <a:spLocks noGrp="1"/>
          </p:cNvSpPr>
          <p:nvPr>
            <p:ph idx="1"/>
          </p:nvPr>
        </p:nvSpPr>
        <p:spPr/>
        <p:txBody>
          <a:bodyPr>
            <a:normAutofit/>
          </a:bodyPr>
          <a:lstStyle/>
          <a:p>
            <a:r>
              <a:rPr lang="en-GB" sz="2400" dirty="0"/>
              <a:t>In a small group study one of the examples of issues and dilemma’s regarding the use of big data and algorithms. Use the worksheet(s).</a:t>
            </a:r>
          </a:p>
          <a:p>
            <a:endParaRPr lang="en-GB" sz="2400" dirty="0"/>
          </a:p>
          <a:p>
            <a:r>
              <a:rPr lang="en-GB" sz="2000" i="1" dirty="0">
                <a:solidFill>
                  <a:srgbClr val="0070C0"/>
                </a:solidFill>
              </a:rPr>
              <a:t>A: Big data and algorithms in the Smart city (worksheet 2.2A)</a:t>
            </a:r>
          </a:p>
          <a:p>
            <a:r>
              <a:rPr lang="nl-NL" sz="2000" i="1" dirty="0">
                <a:solidFill>
                  <a:srgbClr val="0070C0"/>
                </a:solidFill>
              </a:rPr>
              <a:t>B: Sampling bias: data </a:t>
            </a:r>
            <a:r>
              <a:rPr lang="nl-NL" sz="2000" i="1" dirty="0" err="1">
                <a:solidFill>
                  <a:srgbClr val="0070C0"/>
                </a:solidFill>
              </a:rPr>
              <a:t>gaps</a:t>
            </a:r>
            <a:r>
              <a:rPr lang="nl-NL" sz="2000" i="1" dirty="0">
                <a:solidFill>
                  <a:srgbClr val="0070C0"/>
                </a:solidFill>
              </a:rPr>
              <a:t> (</a:t>
            </a:r>
            <a:r>
              <a:rPr lang="nl-NL" sz="2000" i="1" dirty="0" err="1">
                <a:solidFill>
                  <a:srgbClr val="0070C0"/>
                </a:solidFill>
              </a:rPr>
              <a:t>worksheet</a:t>
            </a:r>
            <a:r>
              <a:rPr lang="nl-NL" sz="2000" i="1" dirty="0">
                <a:solidFill>
                  <a:srgbClr val="0070C0"/>
                </a:solidFill>
              </a:rPr>
              <a:t> 2.2B</a:t>
            </a:r>
            <a:r>
              <a:rPr lang="nl-NL" sz="2000" dirty="0">
                <a:solidFill>
                  <a:srgbClr val="0070C0"/>
                </a:solidFill>
              </a:rPr>
              <a:t>)</a:t>
            </a:r>
          </a:p>
          <a:p>
            <a:r>
              <a:rPr lang="nl-NL" sz="2000" i="1" dirty="0">
                <a:solidFill>
                  <a:srgbClr val="0070C0"/>
                </a:solidFill>
              </a:rPr>
              <a:t>C: </a:t>
            </a:r>
            <a:r>
              <a:rPr lang="nl-NL" sz="2000" i="1" dirty="0" err="1">
                <a:solidFill>
                  <a:srgbClr val="0070C0"/>
                </a:solidFill>
              </a:rPr>
              <a:t>Algorithmic</a:t>
            </a:r>
            <a:r>
              <a:rPr lang="nl-NL" sz="2000" i="1" dirty="0">
                <a:solidFill>
                  <a:srgbClr val="0070C0"/>
                </a:solidFill>
              </a:rPr>
              <a:t> bias: Feedback loops (</a:t>
            </a:r>
            <a:r>
              <a:rPr lang="nl-NL" sz="2000" i="1" dirty="0" err="1">
                <a:solidFill>
                  <a:srgbClr val="0070C0"/>
                </a:solidFill>
              </a:rPr>
              <a:t>worksheet</a:t>
            </a:r>
            <a:r>
              <a:rPr lang="nl-NL" sz="2000" i="1" dirty="0">
                <a:solidFill>
                  <a:srgbClr val="0070C0"/>
                </a:solidFill>
              </a:rPr>
              <a:t> 2.2C)</a:t>
            </a:r>
          </a:p>
          <a:p>
            <a:r>
              <a:rPr lang="en-GB" sz="2000" i="1" dirty="0">
                <a:solidFill>
                  <a:srgbClr val="0070C0"/>
                </a:solidFill>
              </a:rPr>
              <a:t>D: Information bias </a:t>
            </a:r>
            <a:r>
              <a:rPr lang="nl-NL" sz="2000" i="1" dirty="0">
                <a:solidFill>
                  <a:srgbClr val="0070C0"/>
                </a:solidFill>
              </a:rPr>
              <a:t>(</a:t>
            </a:r>
            <a:r>
              <a:rPr lang="nl-NL" sz="2000" i="1" dirty="0" err="1">
                <a:solidFill>
                  <a:srgbClr val="0070C0"/>
                </a:solidFill>
              </a:rPr>
              <a:t>worksheet</a:t>
            </a:r>
            <a:r>
              <a:rPr lang="nl-NL" sz="2000" i="1" dirty="0">
                <a:solidFill>
                  <a:srgbClr val="0070C0"/>
                </a:solidFill>
              </a:rPr>
              <a:t> 2.2D)</a:t>
            </a:r>
          </a:p>
          <a:p>
            <a:endParaRPr lang="en-GB" sz="2000" i="1" dirty="0">
              <a:solidFill>
                <a:srgbClr val="0070C0"/>
              </a:solidFill>
            </a:endParaRPr>
          </a:p>
        </p:txBody>
      </p:sp>
      <p:sp>
        <p:nvSpPr>
          <p:cNvPr id="4" name="Tijdelijke aanduiding voor voettekst 3">
            <a:extLst>
              <a:ext uri="{FF2B5EF4-FFF2-40B4-BE49-F238E27FC236}">
                <a16:creationId xmlns:a16="http://schemas.microsoft.com/office/drawing/2014/main" id="{75736634-211E-3A4F-9F72-E8944E673809}"/>
              </a:ext>
            </a:extLst>
          </p:cNvPr>
          <p:cNvSpPr>
            <a:spLocks noGrp="1"/>
          </p:cNvSpPr>
          <p:nvPr>
            <p:ph type="ftr" sz="quarter" idx="10"/>
          </p:nvPr>
        </p:nvSpPr>
        <p:spPr/>
        <p:txBody>
          <a:bodyPr/>
          <a:lstStyle/>
          <a:p>
            <a:r>
              <a:rPr lang="es-ES">
                <a:solidFill>
                  <a:srgbClr val="CC023B"/>
                </a:solidFill>
              </a:rPr>
              <a:t>INTRODUCTION TO CULTURE AND DIVERSITY</a:t>
            </a:r>
            <a:endParaRPr lang="es-ES_tradnl" dirty="0">
              <a:solidFill>
                <a:srgbClr val="CC023B"/>
              </a:solidFill>
            </a:endParaRPr>
          </a:p>
        </p:txBody>
      </p:sp>
      <p:sp>
        <p:nvSpPr>
          <p:cNvPr id="5" name="Tijdelijke aanduiding voor dianummer 4">
            <a:extLst>
              <a:ext uri="{FF2B5EF4-FFF2-40B4-BE49-F238E27FC236}">
                <a16:creationId xmlns:a16="http://schemas.microsoft.com/office/drawing/2014/main" id="{F8078BB8-8840-5E4D-9068-36E150F38F6C}"/>
              </a:ext>
            </a:extLst>
          </p:cNvPr>
          <p:cNvSpPr>
            <a:spLocks noGrp="1"/>
          </p:cNvSpPr>
          <p:nvPr>
            <p:ph type="sldNum" sz="quarter" idx="11"/>
          </p:nvPr>
        </p:nvSpPr>
        <p:spPr/>
        <p:txBody>
          <a:bodyPr/>
          <a:lstStyle/>
          <a:p>
            <a:r>
              <a:rPr lang="es-ES_tradnl" sz="1200"/>
              <a:t>|  </a:t>
            </a:r>
            <a:fld id="{9DD0088F-7E4A-9C4B-9ED2-72FAF1293163}" type="slidenum">
              <a:rPr lang="es-ES_tradnl" smtClean="0"/>
              <a:pPr/>
              <a:t>21</a:t>
            </a:fld>
            <a:endParaRPr lang="es-ES_tradnl" dirty="0"/>
          </a:p>
        </p:txBody>
      </p:sp>
    </p:spTree>
    <p:extLst>
      <p:ext uri="{BB962C8B-B14F-4D97-AF65-F5344CB8AC3E}">
        <p14:creationId xmlns:p14="http://schemas.microsoft.com/office/powerpoint/2010/main" val="35912022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C851ED-4960-7040-8E18-14D399B361EB}"/>
              </a:ext>
            </a:extLst>
          </p:cNvPr>
          <p:cNvSpPr>
            <a:spLocks noGrp="1"/>
          </p:cNvSpPr>
          <p:nvPr>
            <p:ph type="title"/>
          </p:nvPr>
        </p:nvSpPr>
        <p:spPr/>
        <p:txBody>
          <a:bodyPr>
            <a:normAutofit fontScale="90000"/>
          </a:bodyPr>
          <a:lstStyle/>
          <a:p>
            <a:r>
              <a:rPr lang="en-GB" dirty="0"/>
              <a:t>2.2 Reflection (whole group)</a:t>
            </a:r>
          </a:p>
        </p:txBody>
      </p:sp>
      <p:sp>
        <p:nvSpPr>
          <p:cNvPr id="3" name="Tijdelijke aanduiding voor inhoud 2">
            <a:extLst>
              <a:ext uri="{FF2B5EF4-FFF2-40B4-BE49-F238E27FC236}">
                <a16:creationId xmlns:a16="http://schemas.microsoft.com/office/drawing/2014/main" id="{2A584D8E-6936-AA44-8706-191BF0114395}"/>
              </a:ext>
            </a:extLst>
          </p:cNvPr>
          <p:cNvSpPr>
            <a:spLocks noGrp="1"/>
          </p:cNvSpPr>
          <p:nvPr>
            <p:ph idx="1"/>
          </p:nvPr>
        </p:nvSpPr>
        <p:spPr/>
        <p:txBody>
          <a:bodyPr>
            <a:normAutofit/>
          </a:bodyPr>
          <a:lstStyle/>
          <a:p>
            <a:pPr marL="457200" lvl="0" indent="-457200">
              <a:buFont typeface="Arial" panose="020B0604020202020204" pitchFamily="34" charset="0"/>
              <a:buChar char="•"/>
            </a:pPr>
            <a:r>
              <a:rPr lang="en-GB" sz="2400" dirty="0"/>
              <a:t>Each group: What did you learn? </a:t>
            </a:r>
          </a:p>
          <a:p>
            <a:pPr lvl="0"/>
            <a:endParaRPr lang="nl-NL" sz="2400" dirty="0"/>
          </a:p>
          <a:p>
            <a:pPr lvl="0"/>
            <a:r>
              <a:rPr lang="nl-NL" sz="2400" dirty="0" err="1">
                <a:solidFill>
                  <a:srgbClr val="0070C0"/>
                </a:solidFill>
              </a:rPr>
              <a:t>Further</a:t>
            </a:r>
            <a:r>
              <a:rPr lang="nl-NL" sz="2400" dirty="0">
                <a:solidFill>
                  <a:srgbClr val="0070C0"/>
                </a:solidFill>
              </a:rPr>
              <a:t> </a:t>
            </a:r>
            <a:r>
              <a:rPr lang="nl-NL" sz="2400" dirty="0" err="1">
                <a:solidFill>
                  <a:srgbClr val="0070C0"/>
                </a:solidFill>
              </a:rPr>
              <a:t>discussion</a:t>
            </a:r>
            <a:r>
              <a:rPr lang="nl-NL" sz="2400" dirty="0"/>
              <a:t>:</a:t>
            </a:r>
          </a:p>
          <a:p>
            <a:pPr marL="457200" lvl="0" indent="-457200">
              <a:buFont typeface="Arial" panose="020B0604020202020204" pitchFamily="34" charset="0"/>
              <a:buChar char="•"/>
            </a:pPr>
            <a:r>
              <a:rPr lang="en-GB" sz="2400" dirty="0"/>
              <a:t>How can we address big data as an SSI in (statistics) education? </a:t>
            </a:r>
            <a:endParaRPr lang="nl-NL" sz="2400" dirty="0"/>
          </a:p>
          <a:p>
            <a:pPr marL="457200" lvl="0" indent="-457200">
              <a:buFont typeface="Arial" panose="020B0604020202020204" pitchFamily="34" charset="0"/>
              <a:buChar char="•"/>
            </a:pPr>
            <a:r>
              <a:rPr lang="nl-NL" sz="2400" dirty="0" err="1"/>
              <a:t>What</a:t>
            </a:r>
            <a:r>
              <a:rPr lang="nl-NL" sz="2400" dirty="0"/>
              <a:t> </a:t>
            </a:r>
            <a:r>
              <a:rPr lang="nl-NL" sz="2400" dirty="0" err="1"/>
              <a:t>can</a:t>
            </a:r>
            <a:r>
              <a:rPr lang="nl-NL" sz="2400" dirty="0"/>
              <a:t> </a:t>
            </a:r>
            <a:r>
              <a:rPr lang="nl-NL" sz="2400" dirty="0" err="1"/>
              <a:t>you</a:t>
            </a:r>
            <a:r>
              <a:rPr lang="nl-NL" sz="2400" dirty="0"/>
              <a:t> do as a teacher? </a:t>
            </a:r>
            <a:endParaRPr lang="en-GB" sz="2400" dirty="0"/>
          </a:p>
        </p:txBody>
      </p:sp>
      <p:sp>
        <p:nvSpPr>
          <p:cNvPr id="4" name="Tijdelijke aanduiding voor voettekst 3">
            <a:extLst>
              <a:ext uri="{FF2B5EF4-FFF2-40B4-BE49-F238E27FC236}">
                <a16:creationId xmlns:a16="http://schemas.microsoft.com/office/drawing/2014/main" id="{1F5930BD-C5B4-AF4E-97F2-53565A2EE737}"/>
              </a:ext>
            </a:extLst>
          </p:cNvPr>
          <p:cNvSpPr>
            <a:spLocks noGrp="1"/>
          </p:cNvSpPr>
          <p:nvPr>
            <p:ph type="ftr" sz="quarter" idx="10"/>
          </p:nvPr>
        </p:nvSpPr>
        <p:spPr/>
        <p:txBody>
          <a:bodyPr/>
          <a:lstStyle/>
          <a:p>
            <a:r>
              <a:rPr lang="es-ES">
                <a:solidFill>
                  <a:srgbClr val="CC023B"/>
                </a:solidFill>
              </a:rPr>
              <a:t>INTRODUCTION TO CULTURE AND DIVERSITY</a:t>
            </a:r>
            <a:endParaRPr lang="es-ES_tradnl" dirty="0">
              <a:solidFill>
                <a:srgbClr val="CC023B"/>
              </a:solidFill>
            </a:endParaRPr>
          </a:p>
        </p:txBody>
      </p:sp>
      <p:sp>
        <p:nvSpPr>
          <p:cNvPr id="5" name="Tijdelijke aanduiding voor dianummer 4">
            <a:extLst>
              <a:ext uri="{FF2B5EF4-FFF2-40B4-BE49-F238E27FC236}">
                <a16:creationId xmlns:a16="http://schemas.microsoft.com/office/drawing/2014/main" id="{131F8DEE-0A3C-9546-A379-C1E86FD44C17}"/>
              </a:ext>
            </a:extLst>
          </p:cNvPr>
          <p:cNvSpPr>
            <a:spLocks noGrp="1"/>
          </p:cNvSpPr>
          <p:nvPr>
            <p:ph type="sldNum" sz="quarter" idx="11"/>
          </p:nvPr>
        </p:nvSpPr>
        <p:spPr/>
        <p:txBody>
          <a:bodyPr/>
          <a:lstStyle/>
          <a:p>
            <a:r>
              <a:rPr lang="es-ES_tradnl" sz="1200"/>
              <a:t>|  </a:t>
            </a:r>
            <a:fld id="{9DD0088F-7E4A-9C4B-9ED2-72FAF1293163}" type="slidenum">
              <a:rPr lang="es-ES_tradnl" smtClean="0"/>
              <a:pPr/>
              <a:t>22</a:t>
            </a:fld>
            <a:endParaRPr lang="es-ES_tradnl" dirty="0"/>
          </a:p>
        </p:txBody>
      </p:sp>
    </p:spTree>
    <p:extLst>
      <p:ext uri="{BB962C8B-B14F-4D97-AF65-F5344CB8AC3E}">
        <p14:creationId xmlns:p14="http://schemas.microsoft.com/office/powerpoint/2010/main" val="4144743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p:txBody>
          <a:bodyPr/>
          <a:lstStyle/>
          <a:p>
            <a:r>
              <a:rPr lang="de-DE" dirty="0"/>
              <a:t>3. </a:t>
            </a:r>
            <a:r>
              <a:rPr lang="de-DE" dirty="0" err="1"/>
              <a:t>Analyzing</a:t>
            </a:r>
            <a:r>
              <a:rPr lang="de-DE" dirty="0"/>
              <a:t> </a:t>
            </a:r>
            <a:r>
              <a:rPr lang="de-DE" dirty="0" err="1"/>
              <a:t>and</a:t>
            </a:r>
            <a:r>
              <a:rPr lang="de-DE" dirty="0"/>
              <a:t> </a:t>
            </a:r>
            <a:r>
              <a:rPr lang="de-DE" dirty="0" err="1"/>
              <a:t>representing</a:t>
            </a:r>
            <a:r>
              <a:rPr lang="de-DE" dirty="0"/>
              <a:t> (</a:t>
            </a:r>
            <a:r>
              <a:rPr lang="de-DE" dirty="0" err="1"/>
              <a:t>big</a:t>
            </a:r>
            <a:r>
              <a:rPr lang="de-DE" dirty="0"/>
              <a:t>) </a:t>
            </a:r>
            <a:r>
              <a:rPr lang="de-DE" dirty="0" err="1"/>
              <a:t>data</a:t>
            </a:r>
            <a:endParaRPr lang="de-DE" dirty="0"/>
          </a:p>
        </p:txBody>
      </p:sp>
      <p:sp>
        <p:nvSpPr>
          <p:cNvPr id="5" name="Untertitel 4"/>
          <p:cNvSpPr>
            <a:spLocks noGrp="1"/>
          </p:cNvSpPr>
          <p:nvPr>
            <p:ph type="subTitle" idx="1"/>
          </p:nvPr>
        </p:nvSpPr>
        <p:spPr/>
        <p:txBody>
          <a:bodyPr/>
          <a:lstStyle/>
          <a:p>
            <a:r>
              <a:rPr lang="de-DE" dirty="0"/>
              <a:t> The </a:t>
            </a:r>
            <a:r>
              <a:rPr lang="de-DE" dirty="0" err="1"/>
              <a:t>ecological</a:t>
            </a:r>
            <a:r>
              <a:rPr lang="de-DE" dirty="0"/>
              <a:t> </a:t>
            </a:r>
            <a:r>
              <a:rPr lang="de-DE" dirty="0" err="1"/>
              <a:t>footprint</a:t>
            </a:r>
            <a:endParaRPr lang="de-DE" dirty="0"/>
          </a:p>
        </p:txBody>
      </p:sp>
    </p:spTree>
    <p:extLst>
      <p:ext uri="{BB962C8B-B14F-4D97-AF65-F5344CB8AC3E}">
        <p14:creationId xmlns:p14="http://schemas.microsoft.com/office/powerpoint/2010/main" val="9873631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p:txBody>
          <a:bodyPr/>
          <a:lstStyle/>
          <a:p>
            <a:r>
              <a:rPr lang="en-GB" dirty="0"/>
              <a:t>Activity 3.2</a:t>
            </a:r>
          </a:p>
        </p:txBody>
      </p:sp>
      <p:sp>
        <p:nvSpPr>
          <p:cNvPr id="5" name="Untertitel 4"/>
          <p:cNvSpPr>
            <a:spLocks noGrp="1"/>
          </p:cNvSpPr>
          <p:nvPr>
            <p:ph type="subTitle" idx="1"/>
          </p:nvPr>
        </p:nvSpPr>
        <p:spPr/>
        <p:txBody>
          <a:bodyPr/>
          <a:lstStyle/>
          <a:p>
            <a:r>
              <a:rPr lang="en-US" dirty="0"/>
              <a:t>SSI and data: (global) ecological footprint</a:t>
            </a:r>
            <a:r>
              <a:rPr lang="nl-NL" dirty="0"/>
              <a:t> </a:t>
            </a:r>
            <a:endParaRPr lang="en-GB" sz="1800" dirty="0"/>
          </a:p>
        </p:txBody>
      </p:sp>
      <p:graphicFrame>
        <p:nvGraphicFramePr>
          <p:cNvPr id="3" name="Object 2">
            <a:extLst>
              <a:ext uri="{FF2B5EF4-FFF2-40B4-BE49-F238E27FC236}">
                <a16:creationId xmlns:a16="http://schemas.microsoft.com/office/drawing/2014/main" id="{277476CB-EA7A-6D4E-9926-4D099AE5FCE5}"/>
              </a:ext>
            </a:extLst>
          </p:cNvPr>
          <p:cNvGraphicFramePr>
            <a:graphicFrameLocks noChangeAspect="1"/>
          </p:cNvGraphicFramePr>
          <p:nvPr>
            <p:extLst>
              <p:ext uri="{D42A27DB-BD31-4B8C-83A1-F6EECF244321}">
                <p14:modId xmlns:p14="http://schemas.microsoft.com/office/powerpoint/2010/main" val="220371338"/>
              </p:ext>
            </p:extLst>
          </p:nvPr>
        </p:nvGraphicFramePr>
        <p:xfrm>
          <a:off x="1803400" y="3571875"/>
          <a:ext cx="5969000" cy="838200"/>
        </p:xfrm>
        <a:graphic>
          <a:graphicData uri="http://schemas.openxmlformats.org/presentationml/2006/ole">
            <mc:AlternateContent xmlns:mc="http://schemas.openxmlformats.org/markup-compatibility/2006">
              <mc:Choice xmlns:v="urn:schemas-microsoft-com:vml" Requires="v">
                <p:oleObj name="Document" r:id="rId2" imgW="5969000" imgH="838200" progId="Word.Document.12">
                  <p:embed/>
                </p:oleObj>
              </mc:Choice>
              <mc:Fallback>
                <p:oleObj name="Document" r:id="rId2" imgW="5969000" imgH="838200" progId="Word.Document.12">
                  <p:embed/>
                  <p:pic>
                    <p:nvPicPr>
                      <p:cNvPr id="3" name="Object 2">
                        <a:extLst>
                          <a:ext uri="{FF2B5EF4-FFF2-40B4-BE49-F238E27FC236}">
                            <a16:creationId xmlns:a16="http://schemas.microsoft.com/office/drawing/2014/main" id="{277476CB-EA7A-6D4E-9926-4D099AE5FCE5}"/>
                          </a:ext>
                        </a:extLst>
                      </p:cNvPr>
                      <p:cNvPicPr/>
                      <p:nvPr/>
                    </p:nvPicPr>
                    <p:blipFill>
                      <a:blip r:embed="rId3"/>
                      <a:stretch>
                        <a:fillRect/>
                      </a:stretch>
                    </p:blipFill>
                    <p:spPr>
                      <a:xfrm>
                        <a:off x="1803400" y="3571875"/>
                        <a:ext cx="5969000" cy="838200"/>
                      </a:xfrm>
                      <a:prstGeom prst="rect">
                        <a:avLst/>
                      </a:prstGeom>
                    </p:spPr>
                  </p:pic>
                </p:oleObj>
              </mc:Fallback>
            </mc:AlternateContent>
          </a:graphicData>
        </a:graphic>
      </p:graphicFrame>
    </p:spTree>
    <p:extLst>
      <p:ext uri="{BB962C8B-B14F-4D97-AF65-F5344CB8AC3E}">
        <p14:creationId xmlns:p14="http://schemas.microsoft.com/office/powerpoint/2010/main" val="11496411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77FDDB1-9C4C-4344-81AB-CEDC2961651D}"/>
              </a:ext>
            </a:extLst>
          </p:cNvPr>
          <p:cNvSpPr>
            <a:spLocks noGrp="1"/>
          </p:cNvSpPr>
          <p:nvPr>
            <p:ph type="title"/>
          </p:nvPr>
        </p:nvSpPr>
        <p:spPr/>
        <p:txBody>
          <a:bodyPr>
            <a:normAutofit fontScale="90000"/>
          </a:bodyPr>
          <a:lstStyle/>
          <a:p>
            <a:r>
              <a:rPr lang="en-GB" dirty="0"/>
              <a:t>3.2A	 Ecological footprint</a:t>
            </a:r>
          </a:p>
        </p:txBody>
      </p:sp>
      <p:sp>
        <p:nvSpPr>
          <p:cNvPr id="3" name="Tijdelijke aanduiding voor inhoud 2">
            <a:extLst>
              <a:ext uri="{FF2B5EF4-FFF2-40B4-BE49-F238E27FC236}">
                <a16:creationId xmlns:a16="http://schemas.microsoft.com/office/drawing/2014/main" id="{5303C689-9356-0C49-9587-AD0DAB7C2925}"/>
              </a:ext>
            </a:extLst>
          </p:cNvPr>
          <p:cNvSpPr>
            <a:spLocks noGrp="1"/>
          </p:cNvSpPr>
          <p:nvPr>
            <p:ph idx="1"/>
          </p:nvPr>
        </p:nvSpPr>
        <p:spPr/>
        <p:txBody>
          <a:bodyPr>
            <a:normAutofit lnSpcReduction="10000"/>
          </a:bodyPr>
          <a:lstStyle/>
          <a:p>
            <a:pPr marL="0" indent="0">
              <a:buNone/>
            </a:pPr>
            <a:endParaRPr lang="en-GB" dirty="0"/>
          </a:p>
          <a:p>
            <a:pPr marL="0" indent="0">
              <a:buNone/>
            </a:pPr>
            <a:r>
              <a:rPr lang="en-GB" sz="2400" i="1" dirty="0">
                <a:solidFill>
                  <a:srgbClr val="0070C0"/>
                </a:solidFill>
              </a:rPr>
              <a:t>The ecological footprint is a metric that compares the ecological resource demand of individuals, governments, and businesses against Earth's capacity for biological regeneration. Humans use as much </a:t>
            </a:r>
            <a:r>
              <a:rPr lang="en-GB" sz="2400" b="1" i="1" dirty="0">
                <a:solidFill>
                  <a:srgbClr val="0070C0"/>
                </a:solidFill>
              </a:rPr>
              <a:t>ecological resources* </a:t>
            </a:r>
            <a:r>
              <a:rPr lang="en-GB" sz="2400" i="1" dirty="0">
                <a:solidFill>
                  <a:srgbClr val="0070C0"/>
                </a:solidFill>
              </a:rPr>
              <a:t>as if we lived on 1.6 Earths</a:t>
            </a:r>
            <a:r>
              <a:rPr lang="en-GB" sz="2400" dirty="0">
                <a:solidFill>
                  <a:srgbClr val="0070C0"/>
                </a:solidFill>
              </a:rPr>
              <a:t>.  </a:t>
            </a:r>
            <a:endParaRPr lang="nl-NL" sz="2400" dirty="0">
              <a:solidFill>
                <a:srgbClr val="0070C0"/>
              </a:solidFill>
            </a:endParaRPr>
          </a:p>
          <a:p>
            <a:pPr marL="0" indent="0">
              <a:buNone/>
            </a:pPr>
            <a:endParaRPr lang="en-GB" dirty="0"/>
          </a:p>
          <a:p>
            <a:pPr marL="0" indent="0">
              <a:buNone/>
            </a:pPr>
            <a:endParaRPr lang="en-GB" dirty="0"/>
          </a:p>
          <a:p>
            <a:pPr marL="0" indent="0">
              <a:buNone/>
            </a:pPr>
            <a:r>
              <a:rPr lang="en-GB" sz="2000" dirty="0"/>
              <a:t>*) can you name some examples?</a:t>
            </a:r>
          </a:p>
        </p:txBody>
      </p:sp>
      <p:sp>
        <p:nvSpPr>
          <p:cNvPr id="5" name="Tijdelijke aanduiding voor dianummer 4">
            <a:extLst>
              <a:ext uri="{FF2B5EF4-FFF2-40B4-BE49-F238E27FC236}">
                <a16:creationId xmlns:a16="http://schemas.microsoft.com/office/drawing/2014/main" id="{5C0EF771-7F50-4B4C-8978-AFF9D2A91D99}"/>
              </a:ext>
            </a:extLst>
          </p:cNvPr>
          <p:cNvSpPr>
            <a:spLocks noGrp="1"/>
          </p:cNvSpPr>
          <p:nvPr>
            <p:ph type="sldNum" sz="quarter" idx="11"/>
          </p:nvPr>
        </p:nvSpPr>
        <p:spPr/>
        <p:txBody>
          <a:bodyPr/>
          <a:lstStyle/>
          <a:p>
            <a:r>
              <a:rPr lang="es-ES_tradnl" sz="1200"/>
              <a:t>|  </a:t>
            </a:r>
            <a:fld id="{9DD0088F-7E4A-9C4B-9ED2-72FAF1293163}" type="slidenum">
              <a:rPr lang="es-ES_tradnl" smtClean="0"/>
              <a:pPr/>
              <a:t>25</a:t>
            </a:fld>
            <a:endParaRPr lang="es-ES_tradnl" dirty="0"/>
          </a:p>
        </p:txBody>
      </p:sp>
    </p:spTree>
    <p:extLst>
      <p:ext uri="{BB962C8B-B14F-4D97-AF65-F5344CB8AC3E}">
        <p14:creationId xmlns:p14="http://schemas.microsoft.com/office/powerpoint/2010/main" val="7547485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10231F-D15C-1345-919C-02BADAD81269}"/>
              </a:ext>
            </a:extLst>
          </p:cNvPr>
          <p:cNvSpPr>
            <a:spLocks noGrp="1"/>
          </p:cNvSpPr>
          <p:nvPr>
            <p:ph type="title"/>
          </p:nvPr>
        </p:nvSpPr>
        <p:spPr/>
        <p:txBody>
          <a:bodyPr>
            <a:normAutofit fontScale="90000"/>
          </a:bodyPr>
          <a:lstStyle/>
          <a:p>
            <a:r>
              <a:rPr lang="en-GB" dirty="0"/>
              <a:t>3.2A How big is your ecological footprint?</a:t>
            </a:r>
          </a:p>
        </p:txBody>
      </p:sp>
      <p:sp>
        <p:nvSpPr>
          <p:cNvPr id="3" name="Tijdelijke aanduiding voor inhoud 2">
            <a:extLst>
              <a:ext uri="{FF2B5EF4-FFF2-40B4-BE49-F238E27FC236}">
                <a16:creationId xmlns:a16="http://schemas.microsoft.com/office/drawing/2014/main" id="{8C0A7E5A-BC8A-E849-93E2-57EDEF2F1E7E}"/>
              </a:ext>
            </a:extLst>
          </p:cNvPr>
          <p:cNvSpPr>
            <a:spLocks noGrp="1"/>
          </p:cNvSpPr>
          <p:nvPr>
            <p:ph idx="1"/>
          </p:nvPr>
        </p:nvSpPr>
        <p:spPr/>
        <p:txBody>
          <a:bodyPr>
            <a:normAutofit fontScale="92500" lnSpcReduction="10000"/>
          </a:bodyPr>
          <a:lstStyle/>
          <a:p>
            <a:pPr lvl="0"/>
            <a:r>
              <a:rPr lang="en-US" dirty="0"/>
              <a:t>How fair do you think is your personal (ecological) consumption compared with other people all around the world? </a:t>
            </a:r>
          </a:p>
          <a:p>
            <a:pPr lvl="0"/>
            <a:endParaRPr lang="nl-NL" dirty="0"/>
          </a:p>
          <a:p>
            <a:pPr marL="457200" indent="-457200">
              <a:buFont typeface="Arial" panose="020B0604020202020204" pitchFamily="34" charset="0"/>
              <a:buChar char="•"/>
            </a:pPr>
            <a:r>
              <a:rPr lang="en-GB" sz="2200" dirty="0"/>
              <a:t>Take position on the imaginary line: fair – neutral – unfair.  </a:t>
            </a:r>
          </a:p>
          <a:p>
            <a:pPr marL="457200" indent="-457200">
              <a:buFont typeface="Arial" panose="020B0604020202020204" pitchFamily="34" charset="0"/>
              <a:buChar char="•"/>
            </a:pPr>
            <a:r>
              <a:rPr lang="en-GB" sz="2200" dirty="0"/>
              <a:t>What knowledge and feelings have you used to decide on your position? </a:t>
            </a:r>
            <a:endParaRPr lang="nl-NL" sz="2200" dirty="0"/>
          </a:p>
          <a:p>
            <a:pPr marL="457200" indent="-457200">
              <a:buFont typeface="Arial" panose="020B0604020202020204" pitchFamily="34" charset="0"/>
              <a:buChar char="•"/>
            </a:pPr>
            <a:r>
              <a:rPr lang="en-GB" sz="2200" dirty="0"/>
              <a:t>What data would you need to be better able to determine your own position?</a:t>
            </a:r>
            <a:endParaRPr lang="nl-NL" sz="2200" dirty="0"/>
          </a:p>
          <a:p>
            <a:pPr marL="457200" indent="-457200">
              <a:buFont typeface="Arial" panose="020B0604020202020204" pitchFamily="34" charset="0"/>
              <a:buChar char="•"/>
            </a:pPr>
            <a:endParaRPr lang="nl-NL" sz="2400" dirty="0"/>
          </a:p>
          <a:p>
            <a:endParaRPr lang="en-GB" dirty="0"/>
          </a:p>
        </p:txBody>
      </p:sp>
      <p:sp>
        <p:nvSpPr>
          <p:cNvPr id="5" name="Tijdelijke aanduiding voor dianummer 4">
            <a:extLst>
              <a:ext uri="{FF2B5EF4-FFF2-40B4-BE49-F238E27FC236}">
                <a16:creationId xmlns:a16="http://schemas.microsoft.com/office/drawing/2014/main" id="{317F47BB-D321-0F41-97C1-BA2FE0CDC9D1}"/>
              </a:ext>
            </a:extLst>
          </p:cNvPr>
          <p:cNvSpPr>
            <a:spLocks noGrp="1"/>
          </p:cNvSpPr>
          <p:nvPr>
            <p:ph type="sldNum" sz="quarter" idx="11"/>
          </p:nvPr>
        </p:nvSpPr>
        <p:spPr/>
        <p:txBody>
          <a:bodyPr/>
          <a:lstStyle/>
          <a:p>
            <a:r>
              <a:rPr lang="es-ES_tradnl" sz="1200"/>
              <a:t>|  </a:t>
            </a:r>
            <a:fld id="{9DD0088F-7E4A-9C4B-9ED2-72FAF1293163}" type="slidenum">
              <a:rPr lang="es-ES_tradnl" smtClean="0"/>
              <a:pPr/>
              <a:t>26</a:t>
            </a:fld>
            <a:endParaRPr lang="es-ES_tradnl" dirty="0"/>
          </a:p>
        </p:txBody>
      </p:sp>
    </p:spTree>
    <p:extLst>
      <p:ext uri="{BB962C8B-B14F-4D97-AF65-F5344CB8AC3E}">
        <p14:creationId xmlns:p14="http://schemas.microsoft.com/office/powerpoint/2010/main" val="1628734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EB05A7-82F7-4847-9C42-AD05ABF619BE}"/>
              </a:ext>
            </a:extLst>
          </p:cNvPr>
          <p:cNvSpPr>
            <a:spLocks noGrp="1"/>
          </p:cNvSpPr>
          <p:nvPr>
            <p:ph type="title"/>
          </p:nvPr>
        </p:nvSpPr>
        <p:spPr>
          <a:xfrm>
            <a:off x="457200" y="600004"/>
            <a:ext cx="8463516" cy="485846"/>
          </a:xfrm>
        </p:spPr>
        <p:txBody>
          <a:bodyPr>
            <a:normAutofit fontScale="90000"/>
          </a:bodyPr>
          <a:lstStyle/>
          <a:p>
            <a:r>
              <a:rPr lang="en-GB" dirty="0"/>
              <a:t>3.2A Your ecological footprint calculated (worksheet 3.2A)</a:t>
            </a:r>
          </a:p>
        </p:txBody>
      </p:sp>
      <p:sp>
        <p:nvSpPr>
          <p:cNvPr id="3" name="Tijdelijke aanduiding voor inhoud 2">
            <a:extLst>
              <a:ext uri="{FF2B5EF4-FFF2-40B4-BE49-F238E27FC236}">
                <a16:creationId xmlns:a16="http://schemas.microsoft.com/office/drawing/2014/main" id="{E2769697-20BC-9D49-9C34-5AD561E52A24}"/>
              </a:ext>
            </a:extLst>
          </p:cNvPr>
          <p:cNvSpPr>
            <a:spLocks noGrp="1"/>
          </p:cNvSpPr>
          <p:nvPr>
            <p:ph idx="1"/>
          </p:nvPr>
        </p:nvSpPr>
        <p:spPr/>
        <p:txBody>
          <a:bodyPr>
            <a:normAutofit lnSpcReduction="10000"/>
          </a:bodyPr>
          <a:lstStyle/>
          <a:p>
            <a:pPr algn="l"/>
            <a:r>
              <a:rPr lang="en-GB" sz="2400" dirty="0"/>
              <a:t>Go to the footprint calculator at </a:t>
            </a:r>
            <a:r>
              <a:rPr lang="nl-NL" sz="2400" u="sng" dirty="0">
                <a:hlinkClick r:id="rId2"/>
              </a:rPr>
              <a:t>https://www.footprintcalculator.org/</a:t>
            </a:r>
            <a:r>
              <a:rPr lang="nl-NL" sz="2400" dirty="0"/>
              <a:t> </a:t>
            </a:r>
          </a:p>
          <a:p>
            <a:pPr algn="l"/>
            <a:endParaRPr lang="nl-NL" sz="2400" dirty="0"/>
          </a:p>
          <a:p>
            <a:pPr marL="342900" indent="-342900" algn="l">
              <a:buFont typeface="Arial" panose="020B0604020202020204" pitchFamily="34" charset="0"/>
              <a:buChar char="•"/>
            </a:pPr>
            <a:r>
              <a:rPr lang="en-GB" sz="2400" dirty="0"/>
              <a:t>Individually ‘calculate’ your ecological footprint (make notes of the data you enter)</a:t>
            </a:r>
          </a:p>
          <a:p>
            <a:pPr marL="342900" indent="-342900" algn="l">
              <a:buFont typeface="Arial" panose="020B0604020202020204" pitchFamily="34" charset="0"/>
              <a:buChar char="•"/>
            </a:pPr>
            <a:r>
              <a:rPr lang="en-GB" sz="2400" dirty="0"/>
              <a:t>In pairs: compare and discuss your personal footprints. What may have caused different outcomes?</a:t>
            </a:r>
          </a:p>
          <a:p>
            <a:pPr marL="342900" indent="-342900" algn="l">
              <a:buFont typeface="Arial" panose="020B0604020202020204" pitchFamily="34" charset="0"/>
              <a:buChar char="•"/>
            </a:pPr>
            <a:r>
              <a:rPr lang="en-GB" sz="2400" dirty="0"/>
              <a:t>Whole group: estimate the average footprint of your whole group (in the ‘number of earths’)</a:t>
            </a:r>
          </a:p>
        </p:txBody>
      </p:sp>
      <p:sp>
        <p:nvSpPr>
          <p:cNvPr id="5" name="Tijdelijke aanduiding voor dianummer 4">
            <a:extLst>
              <a:ext uri="{FF2B5EF4-FFF2-40B4-BE49-F238E27FC236}">
                <a16:creationId xmlns:a16="http://schemas.microsoft.com/office/drawing/2014/main" id="{B3BA4093-9EF3-504C-BF12-C43901797AAE}"/>
              </a:ext>
            </a:extLst>
          </p:cNvPr>
          <p:cNvSpPr>
            <a:spLocks noGrp="1"/>
          </p:cNvSpPr>
          <p:nvPr>
            <p:ph type="sldNum" sz="quarter" idx="11"/>
          </p:nvPr>
        </p:nvSpPr>
        <p:spPr/>
        <p:txBody>
          <a:bodyPr/>
          <a:lstStyle/>
          <a:p>
            <a:r>
              <a:rPr lang="es-ES_tradnl" sz="1200"/>
              <a:t>|  </a:t>
            </a:r>
            <a:fld id="{9DD0088F-7E4A-9C4B-9ED2-72FAF1293163}" type="slidenum">
              <a:rPr lang="es-ES_tradnl" smtClean="0"/>
              <a:pPr/>
              <a:t>27</a:t>
            </a:fld>
            <a:endParaRPr lang="es-ES_tradnl" dirty="0"/>
          </a:p>
        </p:txBody>
      </p:sp>
    </p:spTree>
    <p:extLst>
      <p:ext uri="{BB962C8B-B14F-4D97-AF65-F5344CB8AC3E}">
        <p14:creationId xmlns:p14="http://schemas.microsoft.com/office/powerpoint/2010/main" val="2642119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B126B8-98BA-984B-BD28-BCDEFCD6C119}"/>
              </a:ext>
            </a:extLst>
          </p:cNvPr>
          <p:cNvSpPr>
            <a:spLocks noGrp="1"/>
          </p:cNvSpPr>
          <p:nvPr>
            <p:ph type="title"/>
          </p:nvPr>
        </p:nvSpPr>
        <p:spPr/>
        <p:txBody>
          <a:bodyPr>
            <a:normAutofit fontScale="90000"/>
          </a:bodyPr>
          <a:lstStyle/>
          <a:p>
            <a:r>
              <a:rPr lang="en-GB" dirty="0"/>
              <a:t>3.2B Comparing countries by analysing graphs and data </a:t>
            </a:r>
          </a:p>
        </p:txBody>
      </p:sp>
      <p:sp>
        <p:nvSpPr>
          <p:cNvPr id="3" name="Tijdelijke aanduiding voor inhoud 2">
            <a:extLst>
              <a:ext uri="{FF2B5EF4-FFF2-40B4-BE49-F238E27FC236}">
                <a16:creationId xmlns:a16="http://schemas.microsoft.com/office/drawing/2014/main" id="{0479FB99-0919-C94A-AFB1-8B60DABD7E18}"/>
              </a:ext>
            </a:extLst>
          </p:cNvPr>
          <p:cNvSpPr>
            <a:spLocks noGrp="1"/>
          </p:cNvSpPr>
          <p:nvPr>
            <p:ph idx="1"/>
          </p:nvPr>
        </p:nvSpPr>
        <p:spPr/>
        <p:txBody>
          <a:bodyPr/>
          <a:lstStyle/>
          <a:p>
            <a:pPr algn="l"/>
            <a:endParaRPr lang="en-GB" b="1" dirty="0"/>
          </a:p>
          <a:p>
            <a:pPr algn="l"/>
            <a:r>
              <a:rPr lang="en-GB" b="1" dirty="0"/>
              <a:t>In pairs</a:t>
            </a:r>
          </a:p>
          <a:p>
            <a:pPr algn="l"/>
            <a:r>
              <a:rPr lang="en-GB" dirty="0"/>
              <a:t>Go to </a:t>
            </a:r>
            <a:r>
              <a:rPr lang="nl-NL" u="sng" dirty="0">
                <a:hlinkClick r:id="rId2"/>
              </a:rPr>
              <a:t>https://data.footprintnetwork.org</a:t>
            </a:r>
            <a:r>
              <a:rPr lang="nl-NL" u="sng" dirty="0"/>
              <a:t> </a:t>
            </a:r>
            <a:r>
              <a:rPr lang="nl-NL" dirty="0" err="1"/>
              <a:t>and</a:t>
            </a:r>
            <a:r>
              <a:rPr lang="nl-NL" dirty="0"/>
              <a:t> </a:t>
            </a:r>
            <a:r>
              <a:rPr lang="en-GB" dirty="0"/>
              <a:t>explore the footprint of the country assigned to you and do the tasks on worksheet 3.2 part B.</a:t>
            </a:r>
          </a:p>
          <a:p>
            <a:pPr algn="l"/>
            <a:endParaRPr lang="nl-NL" dirty="0"/>
          </a:p>
          <a:p>
            <a:pPr algn="l"/>
            <a:endParaRPr lang="en-GB" dirty="0"/>
          </a:p>
        </p:txBody>
      </p:sp>
      <p:sp>
        <p:nvSpPr>
          <p:cNvPr id="5" name="Tijdelijke aanduiding voor dianummer 4">
            <a:extLst>
              <a:ext uri="{FF2B5EF4-FFF2-40B4-BE49-F238E27FC236}">
                <a16:creationId xmlns:a16="http://schemas.microsoft.com/office/drawing/2014/main" id="{6B8FCEA6-3930-D245-819A-87B5EEDB4F2B}"/>
              </a:ext>
            </a:extLst>
          </p:cNvPr>
          <p:cNvSpPr>
            <a:spLocks noGrp="1"/>
          </p:cNvSpPr>
          <p:nvPr>
            <p:ph type="sldNum" sz="quarter" idx="11"/>
          </p:nvPr>
        </p:nvSpPr>
        <p:spPr/>
        <p:txBody>
          <a:bodyPr/>
          <a:lstStyle/>
          <a:p>
            <a:r>
              <a:rPr lang="es-ES_tradnl" sz="1200"/>
              <a:t>|  </a:t>
            </a:r>
            <a:fld id="{9DD0088F-7E4A-9C4B-9ED2-72FAF1293163}" type="slidenum">
              <a:rPr lang="es-ES_tradnl" smtClean="0"/>
              <a:pPr/>
              <a:t>28</a:t>
            </a:fld>
            <a:endParaRPr lang="es-ES_tradnl" dirty="0"/>
          </a:p>
        </p:txBody>
      </p:sp>
    </p:spTree>
    <p:extLst>
      <p:ext uri="{BB962C8B-B14F-4D97-AF65-F5344CB8AC3E}">
        <p14:creationId xmlns:p14="http://schemas.microsoft.com/office/powerpoint/2010/main" val="5627724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B126B8-98BA-984B-BD28-BCDEFCD6C119}"/>
              </a:ext>
            </a:extLst>
          </p:cNvPr>
          <p:cNvSpPr>
            <a:spLocks noGrp="1"/>
          </p:cNvSpPr>
          <p:nvPr>
            <p:ph type="title"/>
          </p:nvPr>
        </p:nvSpPr>
        <p:spPr/>
        <p:txBody>
          <a:bodyPr>
            <a:normAutofit fontScale="90000"/>
          </a:bodyPr>
          <a:lstStyle/>
          <a:p>
            <a:r>
              <a:rPr lang="en-GB" dirty="0"/>
              <a:t>3.2B Comparing countries by analysing graphs and data </a:t>
            </a:r>
          </a:p>
        </p:txBody>
      </p:sp>
      <p:sp>
        <p:nvSpPr>
          <p:cNvPr id="3" name="Tijdelijke aanduiding voor inhoud 2">
            <a:extLst>
              <a:ext uri="{FF2B5EF4-FFF2-40B4-BE49-F238E27FC236}">
                <a16:creationId xmlns:a16="http://schemas.microsoft.com/office/drawing/2014/main" id="{0479FB99-0919-C94A-AFB1-8B60DABD7E18}"/>
              </a:ext>
            </a:extLst>
          </p:cNvPr>
          <p:cNvSpPr>
            <a:spLocks noGrp="1"/>
          </p:cNvSpPr>
          <p:nvPr>
            <p:ph idx="1"/>
          </p:nvPr>
        </p:nvSpPr>
        <p:spPr/>
        <p:txBody>
          <a:bodyPr>
            <a:normAutofit fontScale="92500" lnSpcReduction="20000"/>
          </a:bodyPr>
          <a:lstStyle/>
          <a:p>
            <a:pPr algn="l"/>
            <a:r>
              <a:rPr lang="en-GB" b="1" dirty="0"/>
              <a:t>Whole group discussion</a:t>
            </a:r>
          </a:p>
          <a:p>
            <a:pPr marL="457200" lvl="0" indent="-457200">
              <a:buFont typeface="Arial" panose="020B0604020202020204" pitchFamily="34" charset="0"/>
              <a:buChar char="•"/>
            </a:pPr>
            <a:r>
              <a:rPr lang="en-GB" dirty="0"/>
              <a:t>What are the similarities and differences between the trends in the countries explored by the pairs?</a:t>
            </a:r>
            <a:endParaRPr lang="nl-NL" dirty="0"/>
          </a:p>
          <a:p>
            <a:pPr marL="457200" lvl="0" indent="-457200">
              <a:buFont typeface="Arial" panose="020B0604020202020204" pitchFamily="34" charset="0"/>
              <a:buChar char="•"/>
            </a:pPr>
            <a:r>
              <a:rPr lang="en-GB" dirty="0"/>
              <a:t>How fair is the consumption of each of these countries compared to the world? And compared to your own national footprint? </a:t>
            </a:r>
            <a:endParaRPr lang="nl-NL" dirty="0"/>
          </a:p>
          <a:p>
            <a:pPr marL="457200" lvl="0" indent="-457200">
              <a:buFont typeface="Arial" panose="020B0604020202020204" pitchFamily="34" charset="0"/>
              <a:buChar char="•"/>
            </a:pPr>
            <a:r>
              <a:rPr lang="en-GB" dirty="0"/>
              <a:t>What can you tell about the data used on this website? Try to imagine the structure and size of the database underlying this website. </a:t>
            </a:r>
            <a:endParaRPr lang="nl-NL" dirty="0"/>
          </a:p>
        </p:txBody>
      </p:sp>
      <p:sp>
        <p:nvSpPr>
          <p:cNvPr id="5" name="Tijdelijke aanduiding voor dianummer 4">
            <a:extLst>
              <a:ext uri="{FF2B5EF4-FFF2-40B4-BE49-F238E27FC236}">
                <a16:creationId xmlns:a16="http://schemas.microsoft.com/office/drawing/2014/main" id="{6B8FCEA6-3930-D245-819A-87B5EEDB4F2B}"/>
              </a:ext>
            </a:extLst>
          </p:cNvPr>
          <p:cNvSpPr>
            <a:spLocks noGrp="1"/>
          </p:cNvSpPr>
          <p:nvPr>
            <p:ph type="sldNum" sz="quarter" idx="11"/>
          </p:nvPr>
        </p:nvSpPr>
        <p:spPr/>
        <p:txBody>
          <a:bodyPr/>
          <a:lstStyle/>
          <a:p>
            <a:r>
              <a:rPr lang="es-ES_tradnl" sz="1200"/>
              <a:t>|  </a:t>
            </a:r>
            <a:fld id="{9DD0088F-7E4A-9C4B-9ED2-72FAF1293163}" type="slidenum">
              <a:rPr lang="es-ES_tradnl" smtClean="0"/>
              <a:pPr/>
              <a:t>29</a:t>
            </a:fld>
            <a:endParaRPr lang="es-ES_tradnl" dirty="0"/>
          </a:p>
        </p:txBody>
      </p:sp>
    </p:spTree>
    <p:extLst>
      <p:ext uri="{BB962C8B-B14F-4D97-AF65-F5344CB8AC3E}">
        <p14:creationId xmlns:p14="http://schemas.microsoft.com/office/powerpoint/2010/main" val="5554975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p:txBody>
          <a:bodyPr/>
          <a:lstStyle/>
          <a:p>
            <a:r>
              <a:rPr lang="de-DE" dirty="0" err="1"/>
              <a:t>Activity</a:t>
            </a:r>
            <a:r>
              <a:rPr lang="de-DE" dirty="0"/>
              <a:t> 1.1</a:t>
            </a:r>
          </a:p>
        </p:txBody>
      </p:sp>
      <p:sp>
        <p:nvSpPr>
          <p:cNvPr id="5" name="Untertitel 4"/>
          <p:cNvSpPr>
            <a:spLocks noGrp="1"/>
          </p:cNvSpPr>
          <p:nvPr>
            <p:ph type="subTitle" idx="1"/>
          </p:nvPr>
        </p:nvSpPr>
        <p:spPr/>
        <p:txBody>
          <a:bodyPr/>
          <a:lstStyle/>
          <a:p>
            <a:r>
              <a:rPr lang="de-DE" dirty="0"/>
              <a:t>Global </a:t>
            </a:r>
            <a:r>
              <a:rPr lang="de-DE" dirty="0" err="1"/>
              <a:t>Warming</a:t>
            </a:r>
            <a:endParaRPr lang="de-DE" dirty="0"/>
          </a:p>
        </p:txBody>
      </p:sp>
      <p:graphicFrame>
        <p:nvGraphicFramePr>
          <p:cNvPr id="9" name="Object 8">
            <a:extLst>
              <a:ext uri="{FF2B5EF4-FFF2-40B4-BE49-F238E27FC236}">
                <a16:creationId xmlns:a16="http://schemas.microsoft.com/office/drawing/2014/main" id="{BFDA3F25-B7B5-5740-86BD-032FED2E8B36}"/>
              </a:ext>
            </a:extLst>
          </p:cNvPr>
          <p:cNvGraphicFramePr>
            <a:graphicFrameLocks noChangeAspect="1"/>
          </p:cNvGraphicFramePr>
          <p:nvPr>
            <p:extLst>
              <p:ext uri="{D42A27DB-BD31-4B8C-83A1-F6EECF244321}">
                <p14:modId xmlns:p14="http://schemas.microsoft.com/office/powerpoint/2010/main" val="437453854"/>
              </p:ext>
            </p:extLst>
          </p:nvPr>
        </p:nvGraphicFramePr>
        <p:xfrm>
          <a:off x="1803400" y="3561557"/>
          <a:ext cx="5969000" cy="812800"/>
        </p:xfrm>
        <a:graphic>
          <a:graphicData uri="http://schemas.openxmlformats.org/presentationml/2006/ole">
            <mc:AlternateContent xmlns:mc="http://schemas.openxmlformats.org/markup-compatibility/2006">
              <mc:Choice xmlns:v="urn:schemas-microsoft-com:vml" Requires="v">
                <p:oleObj name="Document" r:id="rId2" imgW="5969000" imgH="812800" progId="Word.Document.12">
                  <p:embed/>
                </p:oleObj>
              </mc:Choice>
              <mc:Fallback>
                <p:oleObj name="Document" r:id="rId2" imgW="5969000" imgH="812800" progId="Word.Document.12">
                  <p:embed/>
                  <p:pic>
                    <p:nvPicPr>
                      <p:cNvPr id="9" name="Object 8">
                        <a:extLst>
                          <a:ext uri="{FF2B5EF4-FFF2-40B4-BE49-F238E27FC236}">
                            <a16:creationId xmlns:a16="http://schemas.microsoft.com/office/drawing/2014/main" id="{BFDA3F25-B7B5-5740-86BD-032FED2E8B36}"/>
                          </a:ext>
                        </a:extLst>
                      </p:cNvPr>
                      <p:cNvPicPr/>
                      <p:nvPr/>
                    </p:nvPicPr>
                    <p:blipFill>
                      <a:blip r:embed="rId3"/>
                      <a:stretch>
                        <a:fillRect/>
                      </a:stretch>
                    </p:blipFill>
                    <p:spPr>
                      <a:xfrm>
                        <a:off x="1803400" y="3561557"/>
                        <a:ext cx="5969000" cy="812800"/>
                      </a:xfrm>
                      <a:prstGeom prst="rect">
                        <a:avLst/>
                      </a:prstGeom>
                    </p:spPr>
                  </p:pic>
                </p:oleObj>
              </mc:Fallback>
            </mc:AlternateContent>
          </a:graphicData>
        </a:graphic>
      </p:graphicFrame>
    </p:spTree>
    <p:extLst>
      <p:ext uri="{BB962C8B-B14F-4D97-AF65-F5344CB8AC3E}">
        <p14:creationId xmlns:p14="http://schemas.microsoft.com/office/powerpoint/2010/main" val="15865787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A98DD0-1CEC-414F-913C-603888CDB677}"/>
              </a:ext>
            </a:extLst>
          </p:cNvPr>
          <p:cNvSpPr>
            <a:spLocks noGrp="1"/>
          </p:cNvSpPr>
          <p:nvPr>
            <p:ph type="title"/>
          </p:nvPr>
        </p:nvSpPr>
        <p:spPr/>
        <p:txBody>
          <a:bodyPr>
            <a:normAutofit fontScale="90000"/>
          </a:bodyPr>
          <a:lstStyle/>
          <a:p>
            <a:r>
              <a:rPr lang="en-GB" dirty="0"/>
              <a:t>3.2B optional discussion on measures</a:t>
            </a:r>
          </a:p>
        </p:txBody>
      </p:sp>
      <p:sp>
        <p:nvSpPr>
          <p:cNvPr id="3" name="Tijdelijke aanduiding voor inhoud 2">
            <a:extLst>
              <a:ext uri="{FF2B5EF4-FFF2-40B4-BE49-F238E27FC236}">
                <a16:creationId xmlns:a16="http://schemas.microsoft.com/office/drawing/2014/main" id="{E3C22289-366A-6545-9895-50778998A7AA}"/>
              </a:ext>
            </a:extLst>
          </p:cNvPr>
          <p:cNvSpPr>
            <a:spLocks noGrp="1"/>
          </p:cNvSpPr>
          <p:nvPr>
            <p:ph idx="1"/>
          </p:nvPr>
        </p:nvSpPr>
        <p:spPr/>
        <p:txBody>
          <a:bodyPr/>
          <a:lstStyle/>
          <a:p>
            <a:r>
              <a:rPr lang="en-GB" dirty="0"/>
              <a:t>what measures can be taken to reduce our footprint?</a:t>
            </a:r>
          </a:p>
          <a:p>
            <a:endParaRPr lang="en-GB" dirty="0"/>
          </a:p>
          <a:p>
            <a:r>
              <a:rPr lang="en-GB" sz="2400" dirty="0"/>
              <a:t>For examples see information/suggestions on the website </a:t>
            </a:r>
            <a:r>
              <a:rPr lang="en-GB" sz="2400" u="sng" dirty="0">
                <a:hlinkClick r:id="rId2"/>
              </a:rPr>
              <a:t>https://www.overshootday.org/100-days-of-possibility/</a:t>
            </a:r>
            <a:r>
              <a:rPr lang="en-GB" sz="2400" dirty="0"/>
              <a:t>  </a:t>
            </a:r>
          </a:p>
          <a:p>
            <a:r>
              <a:rPr lang="en-GB" sz="2400" dirty="0"/>
              <a:t>or use other (national or local) sources.</a:t>
            </a:r>
            <a:endParaRPr lang="nl-NL" sz="2400" dirty="0"/>
          </a:p>
          <a:p>
            <a:endParaRPr lang="en-GB" dirty="0"/>
          </a:p>
        </p:txBody>
      </p:sp>
      <p:sp>
        <p:nvSpPr>
          <p:cNvPr id="5" name="Tijdelijke aanduiding voor dianummer 4">
            <a:extLst>
              <a:ext uri="{FF2B5EF4-FFF2-40B4-BE49-F238E27FC236}">
                <a16:creationId xmlns:a16="http://schemas.microsoft.com/office/drawing/2014/main" id="{81F2573A-E125-D342-A534-9DCB18039555}"/>
              </a:ext>
            </a:extLst>
          </p:cNvPr>
          <p:cNvSpPr>
            <a:spLocks noGrp="1"/>
          </p:cNvSpPr>
          <p:nvPr>
            <p:ph type="sldNum" sz="quarter" idx="11"/>
          </p:nvPr>
        </p:nvSpPr>
        <p:spPr/>
        <p:txBody>
          <a:bodyPr/>
          <a:lstStyle/>
          <a:p>
            <a:r>
              <a:rPr lang="es-ES_tradnl" sz="1200"/>
              <a:t>|  </a:t>
            </a:r>
            <a:fld id="{9DD0088F-7E4A-9C4B-9ED2-72FAF1293163}" type="slidenum">
              <a:rPr lang="es-ES_tradnl" smtClean="0"/>
              <a:pPr/>
              <a:t>30</a:t>
            </a:fld>
            <a:endParaRPr lang="es-ES_tradnl" dirty="0"/>
          </a:p>
        </p:txBody>
      </p:sp>
    </p:spTree>
    <p:extLst>
      <p:ext uri="{BB962C8B-B14F-4D97-AF65-F5344CB8AC3E}">
        <p14:creationId xmlns:p14="http://schemas.microsoft.com/office/powerpoint/2010/main" val="26224883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p:txBody>
          <a:bodyPr/>
          <a:lstStyle/>
          <a:p>
            <a:r>
              <a:rPr lang="en-GB" dirty="0"/>
              <a:t>Activity 3.3</a:t>
            </a:r>
          </a:p>
        </p:txBody>
      </p:sp>
      <p:sp>
        <p:nvSpPr>
          <p:cNvPr id="5" name="Untertitel 4"/>
          <p:cNvSpPr>
            <a:spLocks noGrp="1"/>
          </p:cNvSpPr>
          <p:nvPr>
            <p:ph type="subTitle" idx="1"/>
          </p:nvPr>
        </p:nvSpPr>
        <p:spPr/>
        <p:txBody>
          <a:bodyPr/>
          <a:lstStyle/>
          <a:p>
            <a:r>
              <a:rPr lang="en-US" dirty="0" err="1"/>
              <a:t>Analysing</a:t>
            </a:r>
            <a:r>
              <a:rPr lang="en-US" dirty="0"/>
              <a:t> a large data set</a:t>
            </a:r>
            <a:r>
              <a:rPr lang="nl-NL" dirty="0"/>
              <a:t> </a:t>
            </a:r>
            <a:endParaRPr lang="en-GB" sz="1800" dirty="0"/>
          </a:p>
        </p:txBody>
      </p:sp>
      <p:graphicFrame>
        <p:nvGraphicFramePr>
          <p:cNvPr id="2" name="Object 1">
            <a:extLst>
              <a:ext uri="{FF2B5EF4-FFF2-40B4-BE49-F238E27FC236}">
                <a16:creationId xmlns:a16="http://schemas.microsoft.com/office/drawing/2014/main" id="{24D98A66-03AF-1144-9A90-6231B1A784D1}"/>
              </a:ext>
            </a:extLst>
          </p:cNvPr>
          <p:cNvGraphicFramePr>
            <a:graphicFrameLocks noChangeAspect="1"/>
          </p:cNvGraphicFramePr>
          <p:nvPr>
            <p:extLst>
              <p:ext uri="{D42A27DB-BD31-4B8C-83A1-F6EECF244321}">
                <p14:modId xmlns:p14="http://schemas.microsoft.com/office/powerpoint/2010/main" val="2269553981"/>
              </p:ext>
            </p:extLst>
          </p:nvPr>
        </p:nvGraphicFramePr>
        <p:xfrm>
          <a:off x="1803400" y="3578520"/>
          <a:ext cx="5969000" cy="685800"/>
        </p:xfrm>
        <a:graphic>
          <a:graphicData uri="http://schemas.openxmlformats.org/presentationml/2006/ole">
            <mc:AlternateContent xmlns:mc="http://schemas.openxmlformats.org/markup-compatibility/2006">
              <mc:Choice xmlns:v="urn:schemas-microsoft-com:vml" Requires="v">
                <p:oleObj name="Document" r:id="rId2" imgW="5969000" imgH="685800" progId="Word.Document.12">
                  <p:embed/>
                </p:oleObj>
              </mc:Choice>
              <mc:Fallback>
                <p:oleObj name="Document" r:id="rId2" imgW="5969000" imgH="685800" progId="Word.Document.12">
                  <p:embed/>
                  <p:pic>
                    <p:nvPicPr>
                      <p:cNvPr id="2" name="Object 1">
                        <a:extLst>
                          <a:ext uri="{FF2B5EF4-FFF2-40B4-BE49-F238E27FC236}">
                            <a16:creationId xmlns:a16="http://schemas.microsoft.com/office/drawing/2014/main" id="{24D98A66-03AF-1144-9A90-6231B1A784D1}"/>
                          </a:ext>
                        </a:extLst>
                      </p:cNvPr>
                      <p:cNvPicPr/>
                      <p:nvPr/>
                    </p:nvPicPr>
                    <p:blipFill>
                      <a:blip r:embed="rId3"/>
                      <a:stretch>
                        <a:fillRect/>
                      </a:stretch>
                    </p:blipFill>
                    <p:spPr>
                      <a:xfrm>
                        <a:off x="1803400" y="3578520"/>
                        <a:ext cx="5969000" cy="685800"/>
                      </a:xfrm>
                      <a:prstGeom prst="rect">
                        <a:avLst/>
                      </a:prstGeom>
                    </p:spPr>
                  </p:pic>
                </p:oleObj>
              </mc:Fallback>
            </mc:AlternateContent>
          </a:graphicData>
        </a:graphic>
      </p:graphicFrame>
    </p:spTree>
    <p:extLst>
      <p:ext uri="{BB962C8B-B14F-4D97-AF65-F5344CB8AC3E}">
        <p14:creationId xmlns:p14="http://schemas.microsoft.com/office/powerpoint/2010/main" val="6377951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inhoud 4">
            <a:extLst>
              <a:ext uri="{FF2B5EF4-FFF2-40B4-BE49-F238E27FC236}">
                <a16:creationId xmlns:a16="http://schemas.microsoft.com/office/drawing/2014/main" id="{25EDE9CB-FD7D-C847-B6A2-EA3579794CE5}"/>
              </a:ext>
            </a:extLst>
          </p:cNvPr>
          <p:cNvSpPr>
            <a:spLocks noGrp="1"/>
          </p:cNvSpPr>
          <p:nvPr>
            <p:ph idx="1"/>
          </p:nvPr>
        </p:nvSpPr>
        <p:spPr/>
        <p:txBody>
          <a:bodyPr>
            <a:normAutofit fontScale="92500" lnSpcReduction="10000"/>
          </a:bodyPr>
          <a:lstStyle/>
          <a:p>
            <a:pPr marL="0" indent="0">
              <a:buNone/>
            </a:pPr>
            <a:endParaRPr lang="nl-NL" sz="1000" dirty="0"/>
          </a:p>
          <a:p>
            <a:pPr marL="0" indent="0">
              <a:buNone/>
            </a:pPr>
            <a:endParaRPr lang="nl-NL" sz="1000" dirty="0"/>
          </a:p>
          <a:p>
            <a:pPr marL="0" indent="0">
              <a:buNone/>
            </a:pPr>
            <a:endParaRPr lang="nl-NL" sz="1000" dirty="0"/>
          </a:p>
          <a:p>
            <a:pPr marL="0" indent="0">
              <a:buNone/>
            </a:pPr>
            <a:endParaRPr lang="nl-NL" sz="1000" dirty="0"/>
          </a:p>
          <a:p>
            <a:pPr marL="0" indent="0">
              <a:buNone/>
            </a:pPr>
            <a:endParaRPr lang="nl-NL" sz="1000" dirty="0"/>
          </a:p>
          <a:p>
            <a:pPr marL="0" indent="0">
              <a:buNone/>
            </a:pPr>
            <a:endParaRPr lang="nl-NL" sz="1000" dirty="0"/>
          </a:p>
          <a:p>
            <a:pPr marL="0" indent="0">
              <a:buNone/>
            </a:pPr>
            <a:endParaRPr lang="nl-NL" sz="1000" dirty="0"/>
          </a:p>
          <a:p>
            <a:pPr marL="0" indent="0">
              <a:buNone/>
            </a:pPr>
            <a:endParaRPr lang="nl-NL" sz="1000" dirty="0"/>
          </a:p>
          <a:p>
            <a:pPr marL="0" indent="0">
              <a:buNone/>
            </a:pPr>
            <a:endParaRPr lang="nl-NL" sz="1000" dirty="0"/>
          </a:p>
          <a:p>
            <a:pPr marL="0" indent="0">
              <a:buNone/>
            </a:pPr>
            <a:endParaRPr lang="nl-NL" sz="1000" dirty="0"/>
          </a:p>
          <a:p>
            <a:pPr marL="0" indent="0">
              <a:buNone/>
            </a:pPr>
            <a:endParaRPr lang="nl-NL" sz="1000" dirty="0"/>
          </a:p>
          <a:p>
            <a:pPr marL="0" indent="0">
              <a:buNone/>
            </a:pPr>
            <a:endParaRPr lang="nl-NL" sz="1000" dirty="0"/>
          </a:p>
          <a:p>
            <a:pPr marL="0" indent="0">
              <a:buNone/>
            </a:pPr>
            <a:endParaRPr lang="nl-NL" sz="1000" dirty="0"/>
          </a:p>
          <a:p>
            <a:pPr marL="0" indent="0">
              <a:buNone/>
            </a:pPr>
            <a:endParaRPr lang="nl-NL" sz="1000" dirty="0"/>
          </a:p>
          <a:p>
            <a:pPr marL="0" indent="0">
              <a:buNone/>
            </a:pPr>
            <a:endParaRPr lang="nl-NL" sz="1000" dirty="0"/>
          </a:p>
          <a:p>
            <a:pPr marL="0" indent="0">
              <a:buNone/>
            </a:pPr>
            <a:endParaRPr lang="nl-NL" sz="1000" dirty="0"/>
          </a:p>
          <a:p>
            <a:pPr marL="0" indent="0">
              <a:buNone/>
            </a:pPr>
            <a:endParaRPr lang="nl-NL" sz="1000" dirty="0"/>
          </a:p>
          <a:p>
            <a:pPr marL="0" indent="0">
              <a:buNone/>
            </a:pPr>
            <a:endParaRPr lang="nl-NL" sz="1000" dirty="0"/>
          </a:p>
          <a:p>
            <a:pPr marL="0" indent="0">
              <a:buNone/>
            </a:pPr>
            <a:endParaRPr lang="nl-NL" sz="1000" dirty="0"/>
          </a:p>
          <a:p>
            <a:pPr marL="0" indent="0">
              <a:buNone/>
            </a:pPr>
            <a:endParaRPr lang="nl-NL" sz="1000" dirty="0"/>
          </a:p>
          <a:p>
            <a:pPr marL="0" indent="0">
              <a:buNone/>
            </a:pPr>
            <a:endParaRPr lang="nl-NL" sz="1000" dirty="0"/>
          </a:p>
          <a:p>
            <a:pPr marL="0" indent="0">
              <a:buNone/>
            </a:pPr>
            <a:r>
              <a:rPr lang="nl-NL" sz="1000" dirty="0"/>
              <a:t>Global Footprint Network National Footprint </a:t>
            </a:r>
            <a:r>
              <a:rPr lang="nl-NL" sz="1000" dirty="0" err="1"/>
              <a:t>and</a:t>
            </a:r>
            <a:r>
              <a:rPr lang="nl-NL" sz="1000" dirty="0"/>
              <a:t> </a:t>
            </a:r>
            <a:r>
              <a:rPr lang="nl-NL" sz="1000" dirty="0" err="1"/>
              <a:t>Biocapacity</a:t>
            </a:r>
            <a:r>
              <a:rPr lang="nl-NL" sz="1000" dirty="0"/>
              <a:t> Accounts, 2021 Edition </a:t>
            </a:r>
            <a:r>
              <a:rPr lang="nl-NL" sz="1000" dirty="0" err="1"/>
              <a:t>Downloaded</a:t>
            </a:r>
            <a:r>
              <a:rPr lang="nl-NL" sz="1000" dirty="0"/>
              <a:t> 20210902]</a:t>
            </a:r>
            <a:r>
              <a:rPr lang="nl-NL" sz="1000" dirty="0" err="1"/>
              <a:t>from</a:t>
            </a:r>
            <a:r>
              <a:rPr lang="nl-NL" sz="1000" dirty="0"/>
              <a:t> </a:t>
            </a:r>
            <a:r>
              <a:rPr lang="nl-NL" sz="1000" dirty="0">
                <a:hlinkClick r:id="rId3"/>
              </a:rPr>
              <a:t>https://data.footprintnetwork.org</a:t>
            </a:r>
            <a:r>
              <a:rPr lang="nl-NL" sz="1000" dirty="0"/>
              <a:t>.</a:t>
            </a:r>
            <a:endParaRPr lang="en-GB" sz="1000" dirty="0"/>
          </a:p>
        </p:txBody>
      </p:sp>
      <p:pic>
        <p:nvPicPr>
          <p:cNvPr id="6" name="Afbeelding 5">
            <a:extLst>
              <a:ext uri="{FF2B5EF4-FFF2-40B4-BE49-F238E27FC236}">
                <a16:creationId xmlns:a16="http://schemas.microsoft.com/office/drawing/2014/main" id="{D2151DAB-63F6-9844-8582-3F20B7942622}"/>
              </a:ext>
            </a:extLst>
          </p:cNvPr>
          <p:cNvPicPr>
            <a:picLocks noChangeAspect="1"/>
          </p:cNvPicPr>
          <p:nvPr/>
        </p:nvPicPr>
        <p:blipFill>
          <a:blip r:embed="rId4"/>
          <a:stretch>
            <a:fillRect/>
          </a:stretch>
        </p:blipFill>
        <p:spPr>
          <a:xfrm>
            <a:off x="520995" y="244549"/>
            <a:ext cx="6733643" cy="4028576"/>
          </a:xfrm>
          <a:prstGeom prst="rect">
            <a:avLst/>
          </a:prstGeom>
          <a:ln>
            <a:solidFill>
              <a:schemeClr val="accent1"/>
            </a:solidFill>
          </a:ln>
        </p:spPr>
      </p:pic>
      <p:sp>
        <p:nvSpPr>
          <p:cNvPr id="9" name="Tekstvak 8">
            <a:extLst>
              <a:ext uri="{FF2B5EF4-FFF2-40B4-BE49-F238E27FC236}">
                <a16:creationId xmlns:a16="http://schemas.microsoft.com/office/drawing/2014/main" id="{ABC53066-DD3E-EA46-8B7C-A630612BD496}"/>
              </a:ext>
            </a:extLst>
          </p:cNvPr>
          <p:cNvSpPr txBox="1"/>
          <p:nvPr/>
        </p:nvSpPr>
        <p:spPr>
          <a:xfrm>
            <a:off x="7506585" y="244549"/>
            <a:ext cx="1499191" cy="4247317"/>
          </a:xfrm>
          <a:prstGeom prst="rect">
            <a:avLst/>
          </a:prstGeom>
          <a:noFill/>
        </p:spPr>
        <p:txBody>
          <a:bodyPr wrap="square" rtlCol="0">
            <a:spAutoFit/>
          </a:bodyPr>
          <a:lstStyle/>
          <a:p>
            <a:r>
              <a:rPr lang="en-GB" dirty="0"/>
              <a:t>Here you see part of the</a:t>
            </a:r>
          </a:p>
          <a:p>
            <a:r>
              <a:rPr lang="en-GB" dirty="0"/>
              <a:t>website of the</a:t>
            </a:r>
          </a:p>
          <a:p>
            <a:r>
              <a:rPr lang="nl-NL" dirty="0"/>
              <a:t> </a:t>
            </a:r>
            <a:r>
              <a:rPr lang="nl-NL" dirty="0">
                <a:hlinkClick r:id="rId3"/>
              </a:rPr>
              <a:t>footprintnetwork</a:t>
            </a:r>
            <a:r>
              <a:rPr lang="en-GB" dirty="0"/>
              <a:t> with data from Europe.</a:t>
            </a:r>
          </a:p>
          <a:p>
            <a:endParaRPr lang="en-GB" dirty="0"/>
          </a:p>
          <a:p>
            <a:r>
              <a:rPr lang="en-GB" dirty="0"/>
              <a:t>Data from the world have been made available for you in an excel file.</a:t>
            </a:r>
          </a:p>
        </p:txBody>
      </p:sp>
    </p:spTree>
    <p:extLst>
      <p:ext uri="{BB962C8B-B14F-4D97-AF65-F5344CB8AC3E}">
        <p14:creationId xmlns:p14="http://schemas.microsoft.com/office/powerpoint/2010/main" val="679389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DCFBB6-C662-0642-8E2D-602281F12E78}"/>
              </a:ext>
            </a:extLst>
          </p:cNvPr>
          <p:cNvSpPr>
            <a:spLocks noGrp="1"/>
          </p:cNvSpPr>
          <p:nvPr>
            <p:ph type="title"/>
          </p:nvPr>
        </p:nvSpPr>
        <p:spPr>
          <a:xfrm>
            <a:off x="457199" y="600004"/>
            <a:ext cx="8516679" cy="485846"/>
          </a:xfrm>
        </p:spPr>
        <p:txBody>
          <a:bodyPr>
            <a:normAutofit fontScale="90000"/>
          </a:bodyPr>
          <a:lstStyle/>
          <a:p>
            <a:r>
              <a:rPr lang="en-GB" dirty="0"/>
              <a:t>3.3 Exploring and analysing footprint data (worksheet 3.3)</a:t>
            </a:r>
          </a:p>
        </p:txBody>
      </p:sp>
      <p:sp>
        <p:nvSpPr>
          <p:cNvPr id="3" name="Tijdelijke aanduiding voor inhoud 2">
            <a:extLst>
              <a:ext uri="{FF2B5EF4-FFF2-40B4-BE49-F238E27FC236}">
                <a16:creationId xmlns:a16="http://schemas.microsoft.com/office/drawing/2014/main" id="{07579E2F-8F02-1445-BA25-641BD106D9F3}"/>
              </a:ext>
            </a:extLst>
          </p:cNvPr>
          <p:cNvSpPr>
            <a:spLocks noGrp="1"/>
          </p:cNvSpPr>
          <p:nvPr>
            <p:ph idx="1"/>
          </p:nvPr>
        </p:nvSpPr>
        <p:spPr/>
        <p:txBody>
          <a:bodyPr>
            <a:normAutofit lnSpcReduction="10000"/>
          </a:bodyPr>
          <a:lstStyle/>
          <a:p>
            <a:r>
              <a:rPr lang="en-GB" dirty="0"/>
              <a:t>Download the excel file with footprint data</a:t>
            </a:r>
          </a:p>
          <a:p>
            <a:endParaRPr lang="en-GB" dirty="0"/>
          </a:p>
          <a:p>
            <a:endParaRPr lang="en-GB" dirty="0"/>
          </a:p>
          <a:p>
            <a:endParaRPr lang="en-GB" dirty="0"/>
          </a:p>
          <a:p>
            <a:endParaRPr lang="en-GB" dirty="0"/>
          </a:p>
          <a:p>
            <a:r>
              <a:rPr lang="en-GB" dirty="0"/>
              <a:t>Explore the data-file using the questions on the worksheet and the codebook (see next slide)</a:t>
            </a:r>
          </a:p>
        </p:txBody>
      </p:sp>
      <p:sp>
        <p:nvSpPr>
          <p:cNvPr id="5" name="Tijdelijke aanduiding voor dianummer 4">
            <a:extLst>
              <a:ext uri="{FF2B5EF4-FFF2-40B4-BE49-F238E27FC236}">
                <a16:creationId xmlns:a16="http://schemas.microsoft.com/office/drawing/2014/main" id="{5C46C9D8-6D15-DC4E-8C47-48C0F6FFAE41}"/>
              </a:ext>
            </a:extLst>
          </p:cNvPr>
          <p:cNvSpPr>
            <a:spLocks noGrp="1"/>
          </p:cNvSpPr>
          <p:nvPr>
            <p:ph type="sldNum" sz="quarter" idx="11"/>
          </p:nvPr>
        </p:nvSpPr>
        <p:spPr/>
        <p:txBody>
          <a:bodyPr/>
          <a:lstStyle/>
          <a:p>
            <a:r>
              <a:rPr lang="es-ES_tradnl" sz="1200"/>
              <a:t>|  </a:t>
            </a:r>
            <a:fld id="{9DD0088F-7E4A-9C4B-9ED2-72FAF1293163}" type="slidenum">
              <a:rPr lang="es-ES_tradnl" smtClean="0"/>
              <a:pPr/>
              <a:t>33</a:t>
            </a:fld>
            <a:endParaRPr lang="es-ES_tradnl" dirty="0"/>
          </a:p>
        </p:txBody>
      </p:sp>
      <p:pic>
        <p:nvPicPr>
          <p:cNvPr id="6" name="Afbeelding 5">
            <a:extLst>
              <a:ext uri="{FF2B5EF4-FFF2-40B4-BE49-F238E27FC236}">
                <a16:creationId xmlns:a16="http://schemas.microsoft.com/office/drawing/2014/main" id="{345AF672-B03D-7C4A-B425-60B18155AA9C}"/>
              </a:ext>
            </a:extLst>
          </p:cNvPr>
          <p:cNvPicPr>
            <a:picLocks noChangeAspect="1"/>
          </p:cNvPicPr>
          <p:nvPr/>
        </p:nvPicPr>
        <p:blipFill>
          <a:blip r:embed="rId2"/>
          <a:stretch>
            <a:fillRect/>
          </a:stretch>
        </p:blipFill>
        <p:spPr>
          <a:xfrm>
            <a:off x="501650" y="1809750"/>
            <a:ext cx="8140700" cy="1524000"/>
          </a:xfrm>
          <a:prstGeom prst="rect">
            <a:avLst/>
          </a:prstGeom>
        </p:spPr>
      </p:pic>
    </p:spTree>
    <p:extLst>
      <p:ext uri="{BB962C8B-B14F-4D97-AF65-F5344CB8AC3E}">
        <p14:creationId xmlns:p14="http://schemas.microsoft.com/office/powerpoint/2010/main" val="38479310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EB3119-7486-FA42-B95C-DE10787054DC}"/>
              </a:ext>
            </a:extLst>
          </p:cNvPr>
          <p:cNvSpPr>
            <a:spLocks noGrp="1"/>
          </p:cNvSpPr>
          <p:nvPr>
            <p:ph type="title"/>
          </p:nvPr>
        </p:nvSpPr>
        <p:spPr/>
        <p:txBody>
          <a:bodyPr>
            <a:normAutofit fontScale="90000"/>
          </a:bodyPr>
          <a:lstStyle/>
          <a:p>
            <a:r>
              <a:rPr lang="en-GB" dirty="0"/>
              <a:t>Questions to explore the excel file </a:t>
            </a:r>
          </a:p>
        </p:txBody>
      </p:sp>
      <p:sp>
        <p:nvSpPr>
          <p:cNvPr id="3" name="Tijdelijke aanduiding voor inhoud 2">
            <a:extLst>
              <a:ext uri="{FF2B5EF4-FFF2-40B4-BE49-F238E27FC236}">
                <a16:creationId xmlns:a16="http://schemas.microsoft.com/office/drawing/2014/main" id="{2C3FEEEA-4735-1D4C-898F-8B4F87FF8F48}"/>
              </a:ext>
            </a:extLst>
          </p:cNvPr>
          <p:cNvSpPr>
            <a:spLocks noGrp="1"/>
          </p:cNvSpPr>
          <p:nvPr>
            <p:ph idx="1"/>
          </p:nvPr>
        </p:nvSpPr>
        <p:spPr/>
        <p:txBody>
          <a:bodyPr>
            <a:normAutofit lnSpcReduction="10000"/>
          </a:bodyPr>
          <a:lstStyle/>
          <a:p>
            <a:pPr lvl="0"/>
            <a:r>
              <a:rPr lang="en-GB" sz="2600" dirty="0"/>
              <a:t>How many rows? How many columns? How many cells? What types of data? </a:t>
            </a:r>
            <a:endParaRPr lang="nl-NL" sz="2600" dirty="0"/>
          </a:p>
          <a:p>
            <a:pPr lvl="0"/>
            <a:r>
              <a:rPr lang="en-GB" sz="2600" dirty="0"/>
              <a:t>Why are some numbers big and others small (even in the same column)? </a:t>
            </a:r>
            <a:endParaRPr lang="nl-NL" sz="2600" dirty="0"/>
          </a:p>
          <a:p>
            <a:pPr lvl="0"/>
            <a:r>
              <a:rPr lang="en-GB" sz="2600" dirty="0"/>
              <a:t>What is meant by the headings of columns? What special columns are there? What is in them?</a:t>
            </a:r>
            <a:endParaRPr lang="nl-NL" sz="2600" dirty="0"/>
          </a:p>
          <a:p>
            <a:pPr lvl="0"/>
            <a:r>
              <a:rPr lang="en-GB" sz="2600" dirty="0"/>
              <a:t>How is the data organised in the table? </a:t>
            </a:r>
            <a:endParaRPr lang="nl-NL" sz="2600" dirty="0"/>
          </a:p>
          <a:p>
            <a:pPr marL="0" indent="0">
              <a:buNone/>
            </a:pPr>
            <a:r>
              <a:rPr lang="en-GB" sz="2600" dirty="0"/>
              <a:t>HINT: use the codebook to further explore and understand</a:t>
            </a:r>
            <a:endParaRPr lang="nl-NL" sz="2600" dirty="0"/>
          </a:p>
          <a:p>
            <a:endParaRPr lang="en-GB" dirty="0"/>
          </a:p>
        </p:txBody>
      </p:sp>
      <p:sp>
        <p:nvSpPr>
          <p:cNvPr id="5" name="Tijdelijke aanduiding voor dianummer 4">
            <a:extLst>
              <a:ext uri="{FF2B5EF4-FFF2-40B4-BE49-F238E27FC236}">
                <a16:creationId xmlns:a16="http://schemas.microsoft.com/office/drawing/2014/main" id="{7726A594-6748-1341-8D92-4DA4F9DCEDDB}"/>
              </a:ext>
            </a:extLst>
          </p:cNvPr>
          <p:cNvSpPr>
            <a:spLocks noGrp="1"/>
          </p:cNvSpPr>
          <p:nvPr>
            <p:ph type="sldNum" sz="quarter" idx="11"/>
          </p:nvPr>
        </p:nvSpPr>
        <p:spPr/>
        <p:txBody>
          <a:bodyPr/>
          <a:lstStyle/>
          <a:p>
            <a:r>
              <a:rPr lang="es-ES_tradnl" sz="1200"/>
              <a:t>|  </a:t>
            </a:r>
            <a:fld id="{9DD0088F-7E4A-9C4B-9ED2-72FAF1293163}" type="slidenum">
              <a:rPr lang="es-ES_tradnl" smtClean="0"/>
              <a:pPr/>
              <a:t>34</a:t>
            </a:fld>
            <a:endParaRPr lang="es-ES_tradnl" dirty="0"/>
          </a:p>
        </p:txBody>
      </p:sp>
    </p:spTree>
    <p:extLst>
      <p:ext uri="{BB962C8B-B14F-4D97-AF65-F5344CB8AC3E}">
        <p14:creationId xmlns:p14="http://schemas.microsoft.com/office/powerpoint/2010/main" val="4538691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8F84C9-DB4B-AA45-AE88-02CBCEE0CFEE}"/>
              </a:ext>
            </a:extLst>
          </p:cNvPr>
          <p:cNvSpPr>
            <a:spLocks noGrp="1"/>
          </p:cNvSpPr>
          <p:nvPr>
            <p:ph type="title"/>
          </p:nvPr>
        </p:nvSpPr>
        <p:spPr>
          <a:xfrm>
            <a:off x="457200" y="342900"/>
            <a:ext cx="8229600" cy="857250"/>
          </a:xfrm>
        </p:spPr>
        <p:txBody>
          <a:bodyPr anchor="ctr">
            <a:normAutofit/>
          </a:bodyPr>
          <a:lstStyle/>
          <a:p>
            <a:r>
              <a:rPr lang="en-GB" dirty="0"/>
              <a:t>3.3 Selecting an d graphing the data</a:t>
            </a:r>
          </a:p>
        </p:txBody>
      </p:sp>
      <p:sp>
        <p:nvSpPr>
          <p:cNvPr id="3" name="Tijdelijke aanduiding voor inhoud 2">
            <a:extLst>
              <a:ext uri="{FF2B5EF4-FFF2-40B4-BE49-F238E27FC236}">
                <a16:creationId xmlns:a16="http://schemas.microsoft.com/office/drawing/2014/main" id="{48308AB8-64FB-B44D-93D0-A3B10E0F52AD}"/>
              </a:ext>
            </a:extLst>
          </p:cNvPr>
          <p:cNvSpPr>
            <a:spLocks noGrp="1"/>
          </p:cNvSpPr>
          <p:nvPr>
            <p:ph sz="half" idx="1"/>
          </p:nvPr>
        </p:nvSpPr>
        <p:spPr>
          <a:xfrm>
            <a:off x="457200" y="1200151"/>
            <a:ext cx="4038600" cy="3394472"/>
          </a:xfrm>
        </p:spPr>
        <p:txBody>
          <a:bodyPr>
            <a:normAutofit/>
          </a:bodyPr>
          <a:lstStyle/>
          <a:p>
            <a:pPr>
              <a:lnSpc>
                <a:spcPct val="90000"/>
              </a:lnSpc>
            </a:pPr>
            <a:r>
              <a:rPr lang="en-GB" sz="2200" dirty="0"/>
              <a:t>Use the worksheet and the </a:t>
            </a:r>
            <a:r>
              <a:rPr lang="en-GB" sz="2200" dirty="0" err="1"/>
              <a:t>Excelfile</a:t>
            </a:r>
            <a:r>
              <a:rPr lang="en-GB" sz="2200" dirty="0"/>
              <a:t> to make a combined line graph for 2 countries</a:t>
            </a:r>
          </a:p>
          <a:p>
            <a:pPr marL="0" indent="0">
              <a:lnSpc>
                <a:spcPct val="90000"/>
              </a:lnSpc>
              <a:buNone/>
            </a:pPr>
            <a:endParaRPr lang="en-GB" sz="2200" dirty="0"/>
          </a:p>
          <a:p>
            <a:pPr marL="0" indent="0">
              <a:lnSpc>
                <a:spcPct val="90000"/>
              </a:lnSpc>
              <a:buNone/>
            </a:pPr>
            <a:endParaRPr lang="en-GB" sz="2200" dirty="0"/>
          </a:p>
          <a:p>
            <a:pPr marL="0" indent="0">
              <a:lnSpc>
                <a:spcPct val="90000"/>
              </a:lnSpc>
              <a:buNone/>
            </a:pPr>
            <a:endParaRPr lang="en-GB" sz="2200" dirty="0"/>
          </a:p>
          <a:p>
            <a:pPr>
              <a:lnSpc>
                <a:spcPct val="90000"/>
              </a:lnSpc>
            </a:pPr>
            <a:r>
              <a:rPr lang="en-GB" sz="2200" dirty="0"/>
              <a:t>Compare the results in the whole group and discuss your ways of working. </a:t>
            </a:r>
          </a:p>
        </p:txBody>
      </p:sp>
      <p:pic>
        <p:nvPicPr>
          <p:cNvPr id="13313" name="Afbeelding 48">
            <a:extLst>
              <a:ext uri="{FF2B5EF4-FFF2-40B4-BE49-F238E27FC236}">
                <a16:creationId xmlns:a16="http://schemas.microsoft.com/office/drawing/2014/main" id="{93F61747-FCCB-9748-AFFB-6A2289720AB5}"/>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tretch>
            <a:fillRect/>
          </a:stretch>
        </p:blipFill>
        <p:spPr bwMode="auto">
          <a:xfrm>
            <a:off x="4648200" y="1221369"/>
            <a:ext cx="4038600" cy="3352036"/>
          </a:xfrm>
          <a:prstGeom prst="rect">
            <a:avLst/>
          </a:prstGeom>
          <a:solidFill>
            <a:srgbClr val="FFFFFF"/>
          </a:solidFill>
        </p:spPr>
      </p:pic>
      <p:sp>
        <p:nvSpPr>
          <p:cNvPr id="70" name="Footer Placeholder 4">
            <a:extLst>
              <a:ext uri="{FF2B5EF4-FFF2-40B4-BE49-F238E27FC236}">
                <a16:creationId xmlns:a16="http://schemas.microsoft.com/office/drawing/2014/main" id="{57EE7C2F-7015-4DC6-A146-DCD242EC8E24}"/>
              </a:ext>
            </a:extLst>
          </p:cNvPr>
          <p:cNvSpPr>
            <a:spLocks noGrp="1"/>
          </p:cNvSpPr>
          <p:nvPr>
            <p:ph type="ftr" sz="quarter" idx="10"/>
          </p:nvPr>
        </p:nvSpPr>
        <p:spPr>
          <a:xfrm>
            <a:off x="5772151" y="41489"/>
            <a:ext cx="2647951" cy="273844"/>
          </a:xfrm>
        </p:spPr>
        <p:txBody>
          <a:bodyPr/>
          <a:lstStyle/>
          <a:p>
            <a:pPr>
              <a:spcAft>
                <a:spcPts val="600"/>
              </a:spcAft>
            </a:pPr>
            <a:r>
              <a:rPr lang="es-ES">
                <a:solidFill>
                  <a:srgbClr val="CC023B"/>
                </a:solidFill>
              </a:rPr>
              <a:t>INTRODUCTION TO CULTURE AND DIVERSITY</a:t>
            </a:r>
            <a:endParaRPr lang="es-ES_tradnl">
              <a:solidFill>
                <a:srgbClr val="CC023B"/>
              </a:solidFill>
            </a:endParaRPr>
          </a:p>
        </p:txBody>
      </p:sp>
      <p:sp>
        <p:nvSpPr>
          <p:cNvPr id="5" name="Tijdelijke aanduiding voor dianummer 4">
            <a:extLst>
              <a:ext uri="{FF2B5EF4-FFF2-40B4-BE49-F238E27FC236}">
                <a16:creationId xmlns:a16="http://schemas.microsoft.com/office/drawing/2014/main" id="{1D024879-8D12-A040-B8C6-6D40C85A8BBE}"/>
              </a:ext>
            </a:extLst>
          </p:cNvPr>
          <p:cNvSpPr>
            <a:spLocks noGrp="1"/>
          </p:cNvSpPr>
          <p:nvPr>
            <p:ph type="sldNum" sz="quarter" idx="11"/>
          </p:nvPr>
        </p:nvSpPr>
        <p:spPr>
          <a:xfrm>
            <a:off x="8104785" y="41488"/>
            <a:ext cx="588616" cy="273844"/>
          </a:xfrm>
        </p:spPr>
        <p:txBody>
          <a:bodyPr anchor="ctr">
            <a:normAutofit/>
          </a:bodyPr>
          <a:lstStyle/>
          <a:p>
            <a:pPr>
              <a:lnSpc>
                <a:spcPct val="90000"/>
              </a:lnSpc>
              <a:spcAft>
                <a:spcPts val="600"/>
              </a:spcAft>
            </a:pPr>
            <a:r>
              <a:rPr lang="es-ES_tradnl" sz="1200"/>
              <a:t>|  </a:t>
            </a:r>
            <a:fld id="{9DD0088F-7E4A-9C4B-9ED2-72FAF1293163}" type="slidenum">
              <a:rPr lang="es-ES_tradnl" sz="1200" smtClean="0"/>
              <a:pPr>
                <a:lnSpc>
                  <a:spcPct val="90000"/>
                </a:lnSpc>
                <a:spcAft>
                  <a:spcPts val="600"/>
                </a:spcAft>
              </a:pPr>
              <a:t>35</a:t>
            </a:fld>
            <a:endParaRPr lang="es-ES_tradnl" sz="1200"/>
          </a:p>
        </p:txBody>
      </p:sp>
      <p:sp>
        <p:nvSpPr>
          <p:cNvPr id="6" name="Rectangle 2">
            <a:extLst>
              <a:ext uri="{FF2B5EF4-FFF2-40B4-BE49-F238E27FC236}">
                <a16:creationId xmlns:a16="http://schemas.microsoft.com/office/drawing/2014/main" id="{91366AED-0996-814E-8A8E-C7A5B31EF601}"/>
              </a:ext>
            </a:extLst>
          </p:cNvPr>
          <p:cNvSpPr>
            <a:spLocks noChangeArrowheads="1"/>
          </p:cNvSpPr>
          <p:nvPr/>
        </p:nvSpPr>
        <p:spPr bwMode="auto">
          <a:xfrm flipV="1">
            <a:off x="10499544" y="-157855"/>
            <a:ext cx="312076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spTree>
    <p:extLst>
      <p:ext uri="{BB962C8B-B14F-4D97-AF65-F5344CB8AC3E}">
        <p14:creationId xmlns:p14="http://schemas.microsoft.com/office/powerpoint/2010/main" val="3199185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p:txBody>
          <a:bodyPr/>
          <a:lstStyle/>
          <a:p>
            <a:r>
              <a:rPr lang="de-DE" dirty="0"/>
              <a:t>4. Teaching</a:t>
            </a:r>
          </a:p>
        </p:txBody>
      </p:sp>
      <p:sp>
        <p:nvSpPr>
          <p:cNvPr id="5" name="Untertitel 4"/>
          <p:cNvSpPr>
            <a:spLocks noGrp="1"/>
          </p:cNvSpPr>
          <p:nvPr>
            <p:ph type="subTitle" idx="1"/>
          </p:nvPr>
        </p:nvSpPr>
        <p:spPr/>
        <p:txBody>
          <a:bodyPr/>
          <a:lstStyle/>
          <a:p>
            <a:r>
              <a:rPr lang="de-DE" dirty="0"/>
              <a:t> </a:t>
            </a:r>
          </a:p>
        </p:txBody>
      </p:sp>
    </p:spTree>
    <p:extLst>
      <p:ext uri="{BB962C8B-B14F-4D97-AF65-F5344CB8AC3E}">
        <p14:creationId xmlns:p14="http://schemas.microsoft.com/office/powerpoint/2010/main" val="14527197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p:txBody>
          <a:bodyPr/>
          <a:lstStyle/>
          <a:p>
            <a:r>
              <a:rPr lang="en-GB" dirty="0"/>
              <a:t>Activity 4.1</a:t>
            </a:r>
          </a:p>
        </p:txBody>
      </p:sp>
      <p:sp>
        <p:nvSpPr>
          <p:cNvPr id="5" name="Untertitel 4"/>
          <p:cNvSpPr>
            <a:spLocks noGrp="1"/>
          </p:cNvSpPr>
          <p:nvPr>
            <p:ph type="subTitle" idx="1"/>
          </p:nvPr>
        </p:nvSpPr>
        <p:spPr/>
        <p:txBody>
          <a:bodyPr/>
          <a:lstStyle/>
          <a:p>
            <a:r>
              <a:rPr lang="nl-NL" dirty="0" err="1"/>
              <a:t>Analysing</a:t>
            </a:r>
            <a:r>
              <a:rPr lang="nl-NL" dirty="0"/>
              <a:t> </a:t>
            </a:r>
            <a:r>
              <a:rPr lang="nl-NL" dirty="0" err="1"/>
              <a:t>and</a:t>
            </a:r>
            <a:r>
              <a:rPr lang="nl-NL" dirty="0"/>
              <a:t> </a:t>
            </a:r>
            <a:r>
              <a:rPr lang="nl-NL" dirty="0" err="1"/>
              <a:t>reviewing</a:t>
            </a:r>
            <a:r>
              <a:rPr lang="nl-NL" dirty="0"/>
              <a:t> a </a:t>
            </a:r>
            <a:r>
              <a:rPr lang="nl-NL" dirty="0" err="1"/>
              <a:t>lesson</a:t>
            </a:r>
            <a:endParaRPr lang="en-GB" sz="1800" dirty="0"/>
          </a:p>
        </p:txBody>
      </p:sp>
      <p:graphicFrame>
        <p:nvGraphicFramePr>
          <p:cNvPr id="2" name="Object 1">
            <a:extLst>
              <a:ext uri="{FF2B5EF4-FFF2-40B4-BE49-F238E27FC236}">
                <a16:creationId xmlns:a16="http://schemas.microsoft.com/office/drawing/2014/main" id="{63FB0A1C-9A95-C740-8AFF-B2D8E99BDA7F}"/>
              </a:ext>
            </a:extLst>
          </p:cNvPr>
          <p:cNvGraphicFramePr>
            <a:graphicFrameLocks noChangeAspect="1"/>
          </p:cNvGraphicFramePr>
          <p:nvPr>
            <p:extLst>
              <p:ext uri="{D42A27DB-BD31-4B8C-83A1-F6EECF244321}">
                <p14:modId xmlns:p14="http://schemas.microsoft.com/office/powerpoint/2010/main" val="2614848311"/>
              </p:ext>
            </p:extLst>
          </p:nvPr>
        </p:nvGraphicFramePr>
        <p:xfrm>
          <a:off x="1885212" y="3416300"/>
          <a:ext cx="5969000" cy="812800"/>
        </p:xfrm>
        <a:graphic>
          <a:graphicData uri="http://schemas.openxmlformats.org/presentationml/2006/ole">
            <mc:AlternateContent xmlns:mc="http://schemas.openxmlformats.org/markup-compatibility/2006">
              <mc:Choice xmlns:v="urn:schemas-microsoft-com:vml" Requires="v">
                <p:oleObj name="Document" r:id="rId2" imgW="5969000" imgH="812800" progId="Word.Document.12">
                  <p:embed/>
                </p:oleObj>
              </mc:Choice>
              <mc:Fallback>
                <p:oleObj name="Document" r:id="rId2" imgW="5969000" imgH="812800" progId="Word.Document.12">
                  <p:embed/>
                  <p:pic>
                    <p:nvPicPr>
                      <p:cNvPr id="2" name="Object 1">
                        <a:extLst>
                          <a:ext uri="{FF2B5EF4-FFF2-40B4-BE49-F238E27FC236}">
                            <a16:creationId xmlns:a16="http://schemas.microsoft.com/office/drawing/2014/main" id="{63FB0A1C-9A95-C740-8AFF-B2D8E99BDA7F}"/>
                          </a:ext>
                        </a:extLst>
                      </p:cNvPr>
                      <p:cNvPicPr/>
                      <p:nvPr/>
                    </p:nvPicPr>
                    <p:blipFill>
                      <a:blip r:embed="rId3"/>
                      <a:stretch>
                        <a:fillRect/>
                      </a:stretch>
                    </p:blipFill>
                    <p:spPr>
                      <a:xfrm>
                        <a:off x="1885212" y="3416300"/>
                        <a:ext cx="5969000" cy="812800"/>
                      </a:xfrm>
                      <a:prstGeom prst="rect">
                        <a:avLst/>
                      </a:prstGeom>
                    </p:spPr>
                  </p:pic>
                </p:oleObj>
              </mc:Fallback>
            </mc:AlternateContent>
          </a:graphicData>
        </a:graphic>
      </p:graphicFrame>
    </p:spTree>
    <p:extLst>
      <p:ext uri="{BB962C8B-B14F-4D97-AF65-F5344CB8AC3E}">
        <p14:creationId xmlns:p14="http://schemas.microsoft.com/office/powerpoint/2010/main" val="42003756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B9B34BC5-B6D6-6E47-BDBA-22D86D19632A}"/>
              </a:ext>
            </a:extLst>
          </p:cNvPr>
          <p:cNvSpPr>
            <a:spLocks noGrp="1"/>
          </p:cNvSpPr>
          <p:nvPr>
            <p:ph type="title"/>
          </p:nvPr>
        </p:nvSpPr>
        <p:spPr/>
        <p:txBody>
          <a:bodyPr>
            <a:normAutofit fontScale="90000"/>
          </a:bodyPr>
          <a:lstStyle/>
          <a:p>
            <a:r>
              <a:rPr lang="en-GB" dirty="0"/>
              <a:t>4.1 Reviewing a lesson</a:t>
            </a:r>
          </a:p>
        </p:txBody>
      </p:sp>
      <p:sp>
        <p:nvSpPr>
          <p:cNvPr id="9" name="Tijdelijke aanduiding voor inhoud 8">
            <a:extLst>
              <a:ext uri="{FF2B5EF4-FFF2-40B4-BE49-F238E27FC236}">
                <a16:creationId xmlns:a16="http://schemas.microsoft.com/office/drawing/2014/main" id="{1F8FB0F2-7000-8B48-AEC1-04063828DFD6}"/>
              </a:ext>
            </a:extLst>
          </p:cNvPr>
          <p:cNvSpPr>
            <a:spLocks noGrp="1"/>
          </p:cNvSpPr>
          <p:nvPr>
            <p:ph idx="1"/>
          </p:nvPr>
        </p:nvSpPr>
        <p:spPr>
          <a:xfrm>
            <a:off x="457200" y="1287247"/>
            <a:ext cx="3604437" cy="3394472"/>
          </a:xfrm>
        </p:spPr>
        <p:txBody>
          <a:bodyPr>
            <a:normAutofit lnSpcReduction="10000"/>
          </a:bodyPr>
          <a:lstStyle/>
          <a:p>
            <a:r>
              <a:rPr lang="en-GB" sz="2000" dirty="0"/>
              <a:t>Select one of the 2 lessons</a:t>
            </a:r>
          </a:p>
          <a:p>
            <a:r>
              <a:rPr lang="en-GB" sz="2000" dirty="0"/>
              <a:t>Individually: do the tasks</a:t>
            </a:r>
          </a:p>
          <a:p>
            <a:r>
              <a:rPr lang="en-GB" sz="2000" dirty="0"/>
              <a:t>In pairs: share your work and discuss it (see worksheet 4.1)</a:t>
            </a:r>
          </a:p>
          <a:p>
            <a:pPr lvl="1"/>
            <a:r>
              <a:rPr lang="en-GB" sz="1600" dirty="0"/>
              <a:t>Your opinion about the topic and the tasks</a:t>
            </a:r>
          </a:p>
          <a:p>
            <a:pPr lvl="1"/>
            <a:r>
              <a:rPr lang="en-GB" sz="1600" dirty="0"/>
              <a:t>How this lesson fits the topics and goals of the secondary school curriculum </a:t>
            </a:r>
          </a:p>
          <a:p>
            <a:pPr lvl="1"/>
            <a:r>
              <a:rPr lang="en-GB" sz="1600" dirty="0"/>
              <a:t>Improvements you would make</a:t>
            </a:r>
          </a:p>
          <a:p>
            <a:pPr lvl="1"/>
            <a:r>
              <a:rPr lang="en-GB" sz="1600" dirty="0"/>
              <a:t>What you need to teach this lesson</a:t>
            </a:r>
          </a:p>
        </p:txBody>
      </p:sp>
      <p:pic>
        <p:nvPicPr>
          <p:cNvPr id="7" name="Afbeelding 6">
            <a:extLst>
              <a:ext uri="{FF2B5EF4-FFF2-40B4-BE49-F238E27FC236}">
                <a16:creationId xmlns:a16="http://schemas.microsoft.com/office/drawing/2014/main" id="{7F01D118-F4BC-0447-B819-15F5E83E790E}"/>
              </a:ext>
            </a:extLst>
          </p:cNvPr>
          <p:cNvPicPr>
            <a:picLocks noChangeAspect="1"/>
          </p:cNvPicPr>
          <p:nvPr/>
        </p:nvPicPr>
        <p:blipFill>
          <a:blip r:embed="rId2"/>
          <a:stretch>
            <a:fillRect/>
          </a:stretch>
        </p:blipFill>
        <p:spPr>
          <a:xfrm>
            <a:off x="4259253" y="8351"/>
            <a:ext cx="2264734" cy="4294780"/>
          </a:xfrm>
          <a:prstGeom prst="rect">
            <a:avLst/>
          </a:prstGeom>
          <a:ln>
            <a:solidFill>
              <a:schemeClr val="accent1"/>
            </a:solidFill>
          </a:ln>
        </p:spPr>
      </p:pic>
      <p:pic>
        <p:nvPicPr>
          <p:cNvPr id="8" name="Afbeelding 7">
            <a:extLst>
              <a:ext uri="{FF2B5EF4-FFF2-40B4-BE49-F238E27FC236}">
                <a16:creationId xmlns:a16="http://schemas.microsoft.com/office/drawing/2014/main" id="{4C132AE9-A6E1-3645-B882-2280AC2B62F2}"/>
              </a:ext>
            </a:extLst>
          </p:cNvPr>
          <p:cNvPicPr>
            <a:picLocks noChangeAspect="1"/>
          </p:cNvPicPr>
          <p:nvPr/>
        </p:nvPicPr>
        <p:blipFill>
          <a:blip r:embed="rId3"/>
          <a:stretch>
            <a:fillRect/>
          </a:stretch>
        </p:blipFill>
        <p:spPr>
          <a:xfrm>
            <a:off x="6721603" y="0"/>
            <a:ext cx="2273541" cy="4311482"/>
          </a:xfrm>
          <a:prstGeom prst="rect">
            <a:avLst/>
          </a:prstGeom>
          <a:ln>
            <a:solidFill>
              <a:schemeClr val="accent1"/>
            </a:solidFill>
          </a:ln>
        </p:spPr>
      </p:pic>
    </p:spTree>
    <p:extLst>
      <p:ext uri="{BB962C8B-B14F-4D97-AF65-F5344CB8AC3E}">
        <p14:creationId xmlns:p14="http://schemas.microsoft.com/office/powerpoint/2010/main" val="4948286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06EF08-4DFD-584B-AD54-9268831CCEF5}"/>
              </a:ext>
            </a:extLst>
          </p:cNvPr>
          <p:cNvSpPr>
            <a:spLocks noGrp="1"/>
          </p:cNvSpPr>
          <p:nvPr>
            <p:ph type="title"/>
          </p:nvPr>
        </p:nvSpPr>
        <p:spPr/>
        <p:txBody>
          <a:bodyPr>
            <a:normAutofit fontScale="90000"/>
          </a:bodyPr>
          <a:lstStyle/>
          <a:p>
            <a:r>
              <a:rPr lang="en-GB" dirty="0"/>
              <a:t>4.1 Optional follow-up activity</a:t>
            </a:r>
          </a:p>
        </p:txBody>
      </p:sp>
      <p:sp>
        <p:nvSpPr>
          <p:cNvPr id="3" name="Tijdelijke aanduiding voor inhoud 2">
            <a:extLst>
              <a:ext uri="{FF2B5EF4-FFF2-40B4-BE49-F238E27FC236}">
                <a16:creationId xmlns:a16="http://schemas.microsoft.com/office/drawing/2014/main" id="{2D968EC2-B21C-324F-8180-1045CFFF5C9C}"/>
              </a:ext>
            </a:extLst>
          </p:cNvPr>
          <p:cNvSpPr>
            <a:spLocks noGrp="1"/>
          </p:cNvSpPr>
          <p:nvPr>
            <p:ph idx="1"/>
          </p:nvPr>
        </p:nvSpPr>
        <p:spPr>
          <a:xfrm>
            <a:off x="563525" y="1149024"/>
            <a:ext cx="4263656" cy="3394472"/>
          </a:xfrm>
        </p:spPr>
        <p:txBody>
          <a:bodyPr>
            <a:normAutofit/>
          </a:bodyPr>
          <a:lstStyle/>
          <a:p>
            <a:r>
              <a:rPr lang="en-GB" sz="2000" dirty="0"/>
              <a:t>On the internet (for example on websites of NASA, EU and other sites) you can find data and educational materials on environmental SSI.</a:t>
            </a:r>
          </a:p>
          <a:p>
            <a:r>
              <a:rPr lang="en-GB" sz="2000" dirty="0"/>
              <a:t>Choose teaching materials that fit your pupils and review these, using worksheet 4.1.</a:t>
            </a:r>
          </a:p>
          <a:p>
            <a:pPr marL="0" indent="0">
              <a:buNone/>
            </a:pPr>
            <a:endParaRPr lang="en-GB" sz="2000" dirty="0"/>
          </a:p>
        </p:txBody>
      </p:sp>
      <p:sp>
        <p:nvSpPr>
          <p:cNvPr id="5" name="Tijdelijke aanduiding voor dianummer 4">
            <a:extLst>
              <a:ext uri="{FF2B5EF4-FFF2-40B4-BE49-F238E27FC236}">
                <a16:creationId xmlns:a16="http://schemas.microsoft.com/office/drawing/2014/main" id="{9812ABAA-91FD-7649-AC20-56BFF44A0B42}"/>
              </a:ext>
            </a:extLst>
          </p:cNvPr>
          <p:cNvSpPr>
            <a:spLocks noGrp="1"/>
          </p:cNvSpPr>
          <p:nvPr>
            <p:ph type="sldNum" sz="quarter" idx="11"/>
          </p:nvPr>
        </p:nvSpPr>
        <p:spPr/>
        <p:txBody>
          <a:bodyPr/>
          <a:lstStyle/>
          <a:p>
            <a:r>
              <a:rPr lang="es-ES_tradnl" sz="1200"/>
              <a:t>|  </a:t>
            </a:r>
            <a:fld id="{9DD0088F-7E4A-9C4B-9ED2-72FAF1293163}" type="slidenum">
              <a:rPr lang="es-ES_tradnl" smtClean="0"/>
              <a:pPr/>
              <a:t>39</a:t>
            </a:fld>
            <a:endParaRPr lang="es-ES_tradnl" dirty="0"/>
          </a:p>
        </p:txBody>
      </p:sp>
      <p:pic>
        <p:nvPicPr>
          <p:cNvPr id="6" name="Afbeelding 5">
            <a:extLst>
              <a:ext uri="{FF2B5EF4-FFF2-40B4-BE49-F238E27FC236}">
                <a16:creationId xmlns:a16="http://schemas.microsoft.com/office/drawing/2014/main" id="{F1F97724-DF35-4443-889C-805D9B93F249}"/>
              </a:ext>
            </a:extLst>
          </p:cNvPr>
          <p:cNvPicPr>
            <a:picLocks noChangeAspect="1"/>
          </p:cNvPicPr>
          <p:nvPr/>
        </p:nvPicPr>
        <p:blipFill>
          <a:blip r:embed="rId2"/>
          <a:stretch>
            <a:fillRect/>
          </a:stretch>
        </p:blipFill>
        <p:spPr>
          <a:xfrm>
            <a:off x="5386827" y="600004"/>
            <a:ext cx="3459459" cy="3628803"/>
          </a:xfrm>
          <a:prstGeom prst="rect">
            <a:avLst/>
          </a:prstGeom>
        </p:spPr>
      </p:pic>
      <p:sp>
        <p:nvSpPr>
          <p:cNvPr id="8" name="Tekstvak 7">
            <a:extLst>
              <a:ext uri="{FF2B5EF4-FFF2-40B4-BE49-F238E27FC236}">
                <a16:creationId xmlns:a16="http://schemas.microsoft.com/office/drawing/2014/main" id="{E3749E8D-5570-AA40-80BC-EC6A9C1CD608}"/>
              </a:ext>
            </a:extLst>
          </p:cNvPr>
          <p:cNvSpPr txBox="1"/>
          <p:nvPr/>
        </p:nvSpPr>
        <p:spPr>
          <a:xfrm>
            <a:off x="2615609" y="4228807"/>
            <a:ext cx="6528391" cy="369332"/>
          </a:xfrm>
          <a:prstGeom prst="rect">
            <a:avLst/>
          </a:prstGeom>
          <a:noFill/>
        </p:spPr>
        <p:txBody>
          <a:bodyPr wrap="square" rtlCol="0">
            <a:spAutoFit/>
          </a:bodyPr>
          <a:lstStyle/>
          <a:p>
            <a:r>
              <a:rPr lang="en-GB" dirty="0">
                <a:solidFill>
                  <a:srgbClr val="C00000"/>
                </a:solidFill>
                <a:hlinkClick r:id="rId3"/>
              </a:rPr>
              <a:t>https://www.jpl.nasa.gov/edu/teach/tag/search/Climate+Change</a:t>
            </a:r>
            <a:r>
              <a:rPr lang="en-GB" dirty="0">
                <a:solidFill>
                  <a:srgbClr val="C00000"/>
                </a:solidFill>
              </a:rPr>
              <a:t> </a:t>
            </a:r>
          </a:p>
        </p:txBody>
      </p:sp>
    </p:spTree>
    <p:extLst>
      <p:ext uri="{BB962C8B-B14F-4D97-AF65-F5344CB8AC3E}">
        <p14:creationId xmlns:p14="http://schemas.microsoft.com/office/powerpoint/2010/main" val="35835094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443746"/>
            <a:ext cx="8229600" cy="485846"/>
          </a:xfrm>
        </p:spPr>
        <p:txBody>
          <a:bodyPr>
            <a:normAutofit fontScale="90000"/>
          </a:bodyPr>
          <a:lstStyle/>
          <a:p>
            <a:r>
              <a:rPr lang="en-US" dirty="0"/>
              <a:t>1.1 Climate change and global warming - background</a:t>
            </a:r>
          </a:p>
        </p:txBody>
      </p:sp>
      <p:sp>
        <p:nvSpPr>
          <p:cNvPr id="3" name="Marcador de contenido 2"/>
          <p:cNvSpPr>
            <a:spLocks noGrp="1"/>
          </p:cNvSpPr>
          <p:nvPr>
            <p:ph idx="1"/>
          </p:nvPr>
        </p:nvSpPr>
        <p:spPr>
          <a:xfrm>
            <a:off x="893575" y="1313515"/>
            <a:ext cx="5039194" cy="3641909"/>
          </a:xfrm>
        </p:spPr>
        <p:txBody>
          <a:bodyPr>
            <a:normAutofit/>
          </a:bodyPr>
          <a:lstStyle/>
          <a:p>
            <a:pPr marL="0" indent="0">
              <a:spcAft>
                <a:spcPts val="600"/>
              </a:spcAft>
              <a:buNone/>
            </a:pPr>
            <a:r>
              <a:rPr lang="en-GB" sz="2000" dirty="0"/>
              <a:t>‘Climate Action’ is one of the sustainable development goals of the UN. The EU adopted these goals and Eurostat (the European bureau of statistics) is monitoring progress towards the SDGs in an EU context. </a:t>
            </a:r>
          </a:p>
          <a:p>
            <a:pPr marL="0" indent="0">
              <a:spcAft>
                <a:spcPts val="600"/>
              </a:spcAft>
              <a:buNone/>
            </a:pPr>
            <a:endParaRPr lang="en-GB" sz="2000" dirty="0"/>
          </a:p>
          <a:p>
            <a:pPr marL="0" indent="0">
              <a:spcAft>
                <a:spcPts val="600"/>
              </a:spcAft>
              <a:buNone/>
            </a:pPr>
            <a:r>
              <a:rPr lang="en-GB" sz="2000" dirty="0"/>
              <a:t>Climate action is needed because our climate is changing and the global temperature is rising. </a:t>
            </a:r>
            <a:endParaRPr lang="en-GB" sz="1800" dirty="0"/>
          </a:p>
        </p:txBody>
      </p:sp>
      <p:sp>
        <p:nvSpPr>
          <p:cNvPr id="5" name="Marcador de número de diapositiva 4"/>
          <p:cNvSpPr>
            <a:spLocks noGrp="1"/>
          </p:cNvSpPr>
          <p:nvPr>
            <p:ph type="sldNum" sz="quarter" idx="11"/>
          </p:nvPr>
        </p:nvSpPr>
        <p:spPr/>
        <p:txBody>
          <a:bodyPr/>
          <a:lstStyle/>
          <a:p>
            <a:r>
              <a:rPr lang="es-ES_tradnl" sz="1200" dirty="0"/>
              <a:t>|  </a:t>
            </a:r>
            <a:fld id="{9DD0088F-7E4A-9C4B-9ED2-72FAF1293163}" type="slidenum">
              <a:rPr lang="es-ES_tradnl" smtClean="0"/>
              <a:pPr/>
              <a:t>4</a:t>
            </a:fld>
            <a:endParaRPr lang="es-ES_tradnl" dirty="0"/>
          </a:p>
        </p:txBody>
      </p:sp>
      <p:pic>
        <p:nvPicPr>
          <p:cNvPr id="2050" name="Picture 2" descr="Landschap, Wijzigen, Weer, Natuur, Schat">
            <a:extLst>
              <a:ext uri="{FF2B5EF4-FFF2-40B4-BE49-F238E27FC236}">
                <a16:creationId xmlns:a16="http://schemas.microsoft.com/office/drawing/2014/main" id="{27D1C324-32DB-0349-A024-CEF522D86A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3774" y="1300776"/>
            <a:ext cx="2846186" cy="18974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21886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p:txBody>
          <a:bodyPr/>
          <a:lstStyle/>
          <a:p>
            <a:r>
              <a:rPr lang="en-GB" dirty="0"/>
              <a:t>Activity 4.2</a:t>
            </a:r>
            <a:br>
              <a:rPr lang="en-GB" dirty="0"/>
            </a:br>
            <a:r>
              <a:rPr lang="en-GB" dirty="0"/>
              <a:t>optional</a:t>
            </a:r>
          </a:p>
        </p:txBody>
      </p:sp>
      <p:sp>
        <p:nvSpPr>
          <p:cNvPr id="5" name="Untertitel 4"/>
          <p:cNvSpPr>
            <a:spLocks noGrp="1"/>
          </p:cNvSpPr>
          <p:nvPr>
            <p:ph type="subTitle" idx="1"/>
          </p:nvPr>
        </p:nvSpPr>
        <p:spPr/>
        <p:txBody>
          <a:bodyPr/>
          <a:lstStyle/>
          <a:p>
            <a:r>
              <a:rPr lang="nl-NL" dirty="0"/>
              <a:t>(Re)</a:t>
            </a:r>
            <a:r>
              <a:rPr lang="nl-NL" dirty="0" err="1"/>
              <a:t>designing</a:t>
            </a:r>
            <a:r>
              <a:rPr lang="nl-NL" dirty="0"/>
              <a:t> a </a:t>
            </a:r>
            <a:r>
              <a:rPr lang="nl-NL" dirty="0" err="1"/>
              <a:t>lesson</a:t>
            </a:r>
            <a:r>
              <a:rPr lang="nl-NL" dirty="0"/>
              <a:t> or a data talk </a:t>
            </a:r>
            <a:r>
              <a:rPr lang="nl-NL" dirty="0" err="1"/>
              <a:t>activity</a:t>
            </a:r>
            <a:r>
              <a:rPr lang="nl-NL" dirty="0"/>
              <a:t> </a:t>
            </a:r>
            <a:endParaRPr lang="en-GB" sz="1800" dirty="0"/>
          </a:p>
        </p:txBody>
      </p:sp>
      <p:graphicFrame>
        <p:nvGraphicFramePr>
          <p:cNvPr id="3" name="Object 2">
            <a:extLst>
              <a:ext uri="{FF2B5EF4-FFF2-40B4-BE49-F238E27FC236}">
                <a16:creationId xmlns:a16="http://schemas.microsoft.com/office/drawing/2014/main" id="{0A6FDE59-9BB0-7B45-9616-DC6B8E5A420F}"/>
              </a:ext>
            </a:extLst>
          </p:cNvPr>
          <p:cNvGraphicFramePr>
            <a:graphicFrameLocks noChangeAspect="1"/>
          </p:cNvGraphicFramePr>
          <p:nvPr>
            <p:extLst>
              <p:ext uri="{D42A27DB-BD31-4B8C-83A1-F6EECF244321}">
                <p14:modId xmlns:p14="http://schemas.microsoft.com/office/powerpoint/2010/main" val="1161345181"/>
              </p:ext>
            </p:extLst>
          </p:nvPr>
        </p:nvGraphicFramePr>
        <p:xfrm>
          <a:off x="1803400" y="3496635"/>
          <a:ext cx="5969000" cy="850900"/>
        </p:xfrm>
        <a:graphic>
          <a:graphicData uri="http://schemas.openxmlformats.org/presentationml/2006/ole">
            <mc:AlternateContent xmlns:mc="http://schemas.openxmlformats.org/markup-compatibility/2006">
              <mc:Choice xmlns:v="urn:schemas-microsoft-com:vml" Requires="v">
                <p:oleObj name="Document" r:id="rId2" imgW="5969000" imgH="850900" progId="Word.Document.12">
                  <p:embed/>
                </p:oleObj>
              </mc:Choice>
              <mc:Fallback>
                <p:oleObj name="Document" r:id="rId2" imgW="5969000" imgH="850900" progId="Word.Document.12">
                  <p:embed/>
                  <p:pic>
                    <p:nvPicPr>
                      <p:cNvPr id="3" name="Object 2">
                        <a:extLst>
                          <a:ext uri="{FF2B5EF4-FFF2-40B4-BE49-F238E27FC236}">
                            <a16:creationId xmlns:a16="http://schemas.microsoft.com/office/drawing/2014/main" id="{0A6FDE59-9BB0-7B45-9616-DC6B8E5A420F}"/>
                          </a:ext>
                        </a:extLst>
                      </p:cNvPr>
                      <p:cNvPicPr/>
                      <p:nvPr/>
                    </p:nvPicPr>
                    <p:blipFill>
                      <a:blip r:embed="rId3"/>
                      <a:stretch>
                        <a:fillRect/>
                      </a:stretch>
                    </p:blipFill>
                    <p:spPr>
                      <a:xfrm>
                        <a:off x="1803400" y="3496635"/>
                        <a:ext cx="5969000" cy="850900"/>
                      </a:xfrm>
                      <a:prstGeom prst="rect">
                        <a:avLst/>
                      </a:prstGeom>
                    </p:spPr>
                  </p:pic>
                </p:oleObj>
              </mc:Fallback>
            </mc:AlternateContent>
          </a:graphicData>
        </a:graphic>
      </p:graphicFrame>
    </p:spTree>
    <p:extLst>
      <p:ext uri="{BB962C8B-B14F-4D97-AF65-F5344CB8AC3E}">
        <p14:creationId xmlns:p14="http://schemas.microsoft.com/office/powerpoint/2010/main" val="34956041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01367DFF-7B0A-D742-896B-80B8BEFC9F9B}"/>
              </a:ext>
            </a:extLst>
          </p:cNvPr>
          <p:cNvSpPr>
            <a:spLocks noGrp="1"/>
          </p:cNvSpPr>
          <p:nvPr>
            <p:ph type="title"/>
          </p:nvPr>
        </p:nvSpPr>
        <p:spPr>
          <a:xfrm>
            <a:off x="457201" y="-100113"/>
            <a:ext cx="3466213" cy="1190794"/>
          </a:xfrm>
        </p:spPr>
        <p:txBody>
          <a:bodyPr>
            <a:normAutofit fontScale="90000"/>
          </a:bodyPr>
          <a:lstStyle/>
          <a:p>
            <a:r>
              <a:rPr lang="en-GB" sz="2000" dirty="0"/>
              <a:t>4.2 (re)designing a lesson or an data talk activity including an environmental SSI</a:t>
            </a:r>
          </a:p>
        </p:txBody>
      </p:sp>
      <p:sp>
        <p:nvSpPr>
          <p:cNvPr id="6" name="Tijdelijke aanduiding voor tekst 5">
            <a:extLst>
              <a:ext uri="{FF2B5EF4-FFF2-40B4-BE49-F238E27FC236}">
                <a16:creationId xmlns:a16="http://schemas.microsoft.com/office/drawing/2014/main" id="{DD93B22B-482C-4D48-9719-7A0AD3FBB819}"/>
              </a:ext>
            </a:extLst>
          </p:cNvPr>
          <p:cNvSpPr>
            <a:spLocks noGrp="1"/>
          </p:cNvSpPr>
          <p:nvPr>
            <p:ph type="body" sz="half" idx="2"/>
          </p:nvPr>
        </p:nvSpPr>
        <p:spPr>
          <a:xfrm>
            <a:off x="322447" y="1148432"/>
            <a:ext cx="4335566" cy="3227929"/>
          </a:xfrm>
        </p:spPr>
        <p:txBody>
          <a:bodyPr>
            <a:normAutofit/>
          </a:bodyPr>
          <a:lstStyle/>
          <a:p>
            <a:r>
              <a:rPr lang="nl-NL" sz="1900" dirty="0"/>
              <a:t>Data </a:t>
            </a:r>
            <a:r>
              <a:rPr lang="nl-NL" sz="1900" dirty="0" err="1"/>
              <a:t>talks</a:t>
            </a:r>
            <a:r>
              <a:rPr lang="nl-NL" sz="1900" dirty="0"/>
              <a:t> are short 5-10 minute classroom </a:t>
            </a:r>
            <a:r>
              <a:rPr lang="nl-NL" sz="1900" dirty="0" err="1"/>
              <a:t>discussions</a:t>
            </a:r>
            <a:r>
              <a:rPr lang="nl-NL" sz="1900" dirty="0"/>
              <a:t> </a:t>
            </a:r>
            <a:r>
              <a:rPr lang="nl-NL" sz="1900" dirty="0" err="1"/>
              <a:t>to</a:t>
            </a:r>
            <a:r>
              <a:rPr lang="nl-NL" sz="1900" dirty="0"/>
              <a:t> help </a:t>
            </a:r>
            <a:r>
              <a:rPr lang="nl-NL" sz="1900" dirty="0" err="1"/>
              <a:t>students</a:t>
            </a:r>
            <a:r>
              <a:rPr lang="nl-NL" sz="1900" dirty="0"/>
              <a:t> </a:t>
            </a:r>
            <a:r>
              <a:rPr lang="nl-NL" sz="1900" dirty="0" err="1"/>
              <a:t>develop</a:t>
            </a:r>
            <a:r>
              <a:rPr lang="nl-NL" sz="1900" dirty="0"/>
              <a:t> data </a:t>
            </a:r>
            <a:r>
              <a:rPr lang="nl-NL" sz="1900" dirty="0" err="1"/>
              <a:t>literacy</a:t>
            </a:r>
            <a:r>
              <a:rPr lang="nl-NL" sz="1900" dirty="0"/>
              <a:t>.</a:t>
            </a:r>
          </a:p>
          <a:p>
            <a:r>
              <a:rPr lang="nl-NL" dirty="0">
                <a:hlinkClick r:id="rId3"/>
              </a:rPr>
              <a:t>https://www.youcubed.org/resource/data-talks/</a:t>
            </a:r>
            <a:r>
              <a:rPr lang="nl-NL" dirty="0"/>
              <a:t> </a:t>
            </a:r>
            <a:br>
              <a:rPr lang="nl-NL" sz="1900" dirty="0"/>
            </a:br>
            <a:endParaRPr lang="nl-NL" sz="1900" dirty="0"/>
          </a:p>
          <a:p>
            <a:r>
              <a:rPr lang="nl-NL" sz="1900" dirty="0" err="1"/>
              <a:t>Find</a:t>
            </a:r>
            <a:r>
              <a:rPr lang="nl-NL" sz="1900" dirty="0"/>
              <a:t> a </a:t>
            </a:r>
            <a:r>
              <a:rPr lang="nl-NL" sz="1900" dirty="0" err="1"/>
              <a:t>graphic</a:t>
            </a:r>
            <a:r>
              <a:rPr lang="nl-NL" sz="1900" dirty="0"/>
              <a:t> </a:t>
            </a:r>
            <a:r>
              <a:rPr lang="nl-NL" sz="1900" dirty="0" err="1"/>
              <a:t>and</a:t>
            </a:r>
            <a:r>
              <a:rPr lang="nl-NL" sz="1900" dirty="0"/>
              <a:t> </a:t>
            </a:r>
            <a:r>
              <a:rPr lang="nl-NL" sz="1900" dirty="0" err="1"/>
              <a:t>ask</a:t>
            </a:r>
            <a:r>
              <a:rPr lang="nl-NL" sz="1900" dirty="0"/>
              <a:t>:</a:t>
            </a:r>
          </a:p>
          <a:p>
            <a:pPr marL="457200" indent="-457200">
              <a:buFont typeface="Arial" panose="020B0604020202020204" pitchFamily="34" charset="0"/>
              <a:buChar char="•"/>
            </a:pPr>
            <a:r>
              <a:rPr lang="nl-NL" sz="1900" dirty="0" err="1"/>
              <a:t>What</a:t>
            </a:r>
            <a:r>
              <a:rPr lang="nl-NL" sz="1900" dirty="0"/>
              <a:t> do </a:t>
            </a:r>
            <a:r>
              <a:rPr lang="nl-NL" sz="1900" dirty="0" err="1"/>
              <a:t>you</a:t>
            </a:r>
            <a:r>
              <a:rPr lang="nl-NL" sz="1900" dirty="0"/>
              <a:t> </a:t>
            </a:r>
            <a:r>
              <a:rPr lang="nl-NL" sz="1900" dirty="0" err="1"/>
              <a:t>notice</a:t>
            </a:r>
            <a:r>
              <a:rPr lang="nl-NL" sz="1900" dirty="0"/>
              <a:t>? </a:t>
            </a:r>
          </a:p>
          <a:p>
            <a:pPr marL="457200" indent="-457200">
              <a:buFont typeface="Arial" panose="020B0604020202020204" pitchFamily="34" charset="0"/>
              <a:buChar char="•"/>
            </a:pPr>
            <a:r>
              <a:rPr lang="nl-NL" sz="1900" dirty="0" err="1"/>
              <a:t>What</a:t>
            </a:r>
            <a:r>
              <a:rPr lang="nl-NL" sz="1900" dirty="0"/>
              <a:t> do </a:t>
            </a:r>
            <a:r>
              <a:rPr lang="nl-NL" sz="1900" dirty="0" err="1"/>
              <a:t>you</a:t>
            </a:r>
            <a:r>
              <a:rPr lang="nl-NL" sz="1900" dirty="0"/>
              <a:t> wonder? </a:t>
            </a:r>
          </a:p>
          <a:p>
            <a:pPr marL="457200" indent="-457200">
              <a:buFont typeface="Arial" panose="020B0604020202020204" pitchFamily="34" charset="0"/>
              <a:buChar char="•"/>
            </a:pPr>
            <a:r>
              <a:rPr lang="nl-NL" sz="1900" dirty="0" err="1"/>
              <a:t>What</a:t>
            </a:r>
            <a:r>
              <a:rPr lang="nl-NL" sz="1900" dirty="0"/>
              <a:t> is </a:t>
            </a:r>
            <a:r>
              <a:rPr lang="nl-NL" sz="1900" dirty="0" err="1"/>
              <a:t>going</a:t>
            </a:r>
            <a:r>
              <a:rPr lang="nl-NL" sz="1900" dirty="0"/>
              <a:t> on in </a:t>
            </a:r>
            <a:r>
              <a:rPr lang="nl-NL" sz="1900" dirty="0" err="1"/>
              <a:t>this</a:t>
            </a:r>
            <a:r>
              <a:rPr lang="nl-NL" sz="1900" dirty="0"/>
              <a:t> data </a:t>
            </a:r>
            <a:r>
              <a:rPr lang="nl-NL" sz="1900" dirty="0" err="1"/>
              <a:t>visualization</a:t>
            </a:r>
            <a:r>
              <a:rPr lang="nl-NL" sz="1900" dirty="0"/>
              <a:t>?</a:t>
            </a:r>
            <a:endParaRPr lang="en-GB" sz="1900" dirty="0"/>
          </a:p>
          <a:p>
            <a:endParaRPr lang="en-GB" dirty="0"/>
          </a:p>
        </p:txBody>
      </p:sp>
      <p:pic>
        <p:nvPicPr>
          <p:cNvPr id="8" name="Afbeelding 7">
            <a:extLst>
              <a:ext uri="{FF2B5EF4-FFF2-40B4-BE49-F238E27FC236}">
                <a16:creationId xmlns:a16="http://schemas.microsoft.com/office/drawing/2014/main" id="{3CD2FD45-C04E-964B-8F5E-8E032130EA7E}"/>
              </a:ext>
            </a:extLst>
          </p:cNvPr>
          <p:cNvPicPr>
            <a:picLocks noChangeAspect="1"/>
          </p:cNvPicPr>
          <p:nvPr/>
        </p:nvPicPr>
        <p:blipFill>
          <a:blip r:embed="rId4"/>
          <a:stretch>
            <a:fillRect/>
          </a:stretch>
        </p:blipFill>
        <p:spPr>
          <a:xfrm>
            <a:off x="4808434" y="905011"/>
            <a:ext cx="4335566" cy="1666739"/>
          </a:xfrm>
          <a:prstGeom prst="rect">
            <a:avLst/>
          </a:prstGeom>
        </p:spPr>
      </p:pic>
      <p:pic>
        <p:nvPicPr>
          <p:cNvPr id="9" name="Afbeelding 8">
            <a:extLst>
              <a:ext uri="{FF2B5EF4-FFF2-40B4-BE49-F238E27FC236}">
                <a16:creationId xmlns:a16="http://schemas.microsoft.com/office/drawing/2014/main" id="{842DECD9-4C65-EF42-89B4-A7D970B454CD}"/>
              </a:ext>
            </a:extLst>
          </p:cNvPr>
          <p:cNvPicPr>
            <a:picLocks noChangeAspect="1"/>
          </p:cNvPicPr>
          <p:nvPr/>
        </p:nvPicPr>
        <p:blipFill>
          <a:blip r:embed="rId5"/>
          <a:stretch>
            <a:fillRect/>
          </a:stretch>
        </p:blipFill>
        <p:spPr>
          <a:xfrm>
            <a:off x="5195924" y="2762397"/>
            <a:ext cx="2268131" cy="1055467"/>
          </a:xfrm>
          <a:prstGeom prst="rect">
            <a:avLst/>
          </a:prstGeom>
        </p:spPr>
      </p:pic>
    </p:spTree>
    <p:extLst>
      <p:ext uri="{BB962C8B-B14F-4D97-AF65-F5344CB8AC3E}">
        <p14:creationId xmlns:p14="http://schemas.microsoft.com/office/powerpoint/2010/main" val="28031677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a:t>4.2 </a:t>
            </a:r>
            <a:r>
              <a:rPr lang="de-DE" dirty="0" err="1"/>
              <a:t>Requirements</a:t>
            </a:r>
            <a:r>
              <a:rPr lang="de-DE" dirty="0"/>
              <a:t>, </a:t>
            </a:r>
            <a:r>
              <a:rPr lang="de-DE" dirty="0" err="1"/>
              <a:t>your</a:t>
            </a:r>
            <a:r>
              <a:rPr lang="de-DE" dirty="0"/>
              <a:t> design </a:t>
            </a:r>
            <a:r>
              <a:rPr lang="de-DE" dirty="0" err="1"/>
              <a:t>should</a:t>
            </a:r>
            <a:r>
              <a:rPr lang="de-DE" dirty="0"/>
              <a:t> </a:t>
            </a:r>
            <a:r>
              <a:rPr lang="de-DE" dirty="0" err="1"/>
              <a:t>include</a:t>
            </a:r>
            <a:r>
              <a:rPr lang="de-DE" dirty="0"/>
              <a:t>:</a:t>
            </a:r>
          </a:p>
        </p:txBody>
      </p:sp>
      <p:sp>
        <p:nvSpPr>
          <p:cNvPr id="3" name="Inhaltsplatzhalter 2"/>
          <p:cNvSpPr>
            <a:spLocks noGrp="1"/>
          </p:cNvSpPr>
          <p:nvPr>
            <p:ph idx="1"/>
          </p:nvPr>
        </p:nvSpPr>
        <p:spPr>
          <a:xfrm>
            <a:off x="1161046" y="1200151"/>
            <a:ext cx="7525753" cy="3394472"/>
          </a:xfrm>
        </p:spPr>
        <p:txBody>
          <a:bodyPr/>
          <a:lstStyle/>
          <a:p>
            <a:pPr lvl="0"/>
            <a:r>
              <a:rPr lang="en-GB" sz="2400" dirty="0"/>
              <a:t>A lesson plan </a:t>
            </a:r>
          </a:p>
          <a:p>
            <a:pPr marL="0" lvl="0" indent="0">
              <a:buNone/>
            </a:pPr>
            <a:endParaRPr lang="nl-NL" sz="2400" dirty="0"/>
          </a:p>
          <a:p>
            <a:pPr lvl="0"/>
            <a:r>
              <a:rPr lang="en-GB" sz="2400" dirty="0"/>
              <a:t>A teachers guide: including some background on teaching goals, pre-requisite knowledge, content/context (environmental SSI), relations to the curriculum, pedagogical approach….</a:t>
            </a:r>
          </a:p>
          <a:p>
            <a:pPr lvl="0"/>
            <a:endParaRPr lang="nl-NL" sz="2400" dirty="0"/>
          </a:p>
          <a:p>
            <a:pPr lvl="0"/>
            <a:r>
              <a:rPr lang="en-GB" sz="2400" dirty="0"/>
              <a:t>The teaching materials for the students/pupils.</a:t>
            </a:r>
            <a:endParaRPr lang="nl-NL" sz="2400" dirty="0"/>
          </a:p>
          <a:p>
            <a:endParaRPr lang="de-DE" dirty="0"/>
          </a:p>
        </p:txBody>
      </p:sp>
      <p:sp>
        <p:nvSpPr>
          <p:cNvPr id="5" name="Foliennummernplatzhalter 4"/>
          <p:cNvSpPr>
            <a:spLocks noGrp="1"/>
          </p:cNvSpPr>
          <p:nvPr>
            <p:ph type="sldNum" sz="quarter" idx="11"/>
          </p:nvPr>
        </p:nvSpPr>
        <p:spPr/>
        <p:txBody>
          <a:bodyPr/>
          <a:lstStyle/>
          <a:p>
            <a:r>
              <a:rPr lang="es-ES_tradnl" sz="1200"/>
              <a:t>|  </a:t>
            </a:r>
            <a:fld id="{9DD0088F-7E4A-9C4B-9ED2-72FAF1293163}" type="slidenum">
              <a:rPr lang="es-ES_tradnl" smtClean="0"/>
              <a:pPr/>
              <a:t>42</a:t>
            </a:fld>
            <a:endParaRPr lang="es-ES_tradnl" dirty="0"/>
          </a:p>
        </p:txBody>
      </p:sp>
    </p:spTree>
    <p:extLst>
      <p:ext uri="{BB962C8B-B14F-4D97-AF65-F5344CB8AC3E}">
        <p14:creationId xmlns:p14="http://schemas.microsoft.com/office/powerpoint/2010/main" val="20432141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443746"/>
            <a:ext cx="8229600" cy="485846"/>
          </a:xfrm>
        </p:spPr>
        <p:txBody>
          <a:bodyPr>
            <a:normAutofit fontScale="90000"/>
          </a:bodyPr>
          <a:lstStyle/>
          <a:p>
            <a:r>
              <a:rPr lang="en-US" dirty="0"/>
              <a:t>1.1 Climate change and global warming – part A</a:t>
            </a:r>
          </a:p>
        </p:txBody>
      </p:sp>
      <p:sp>
        <p:nvSpPr>
          <p:cNvPr id="3" name="Marcador de contenido 2"/>
          <p:cNvSpPr>
            <a:spLocks noGrp="1"/>
          </p:cNvSpPr>
          <p:nvPr>
            <p:ph idx="1"/>
          </p:nvPr>
        </p:nvSpPr>
        <p:spPr>
          <a:xfrm>
            <a:off x="1195326" y="1057845"/>
            <a:ext cx="6567930" cy="3641909"/>
          </a:xfrm>
        </p:spPr>
        <p:txBody>
          <a:bodyPr>
            <a:normAutofit/>
          </a:bodyPr>
          <a:lstStyle/>
          <a:p>
            <a:pPr marL="0" indent="0">
              <a:spcAft>
                <a:spcPts val="600"/>
              </a:spcAft>
              <a:buNone/>
            </a:pPr>
            <a:r>
              <a:rPr lang="en-GB" sz="2000" dirty="0"/>
              <a:t>THINK: Answer the following question (individually)</a:t>
            </a:r>
          </a:p>
          <a:p>
            <a:pPr marL="457200" indent="-457200">
              <a:buFont typeface="+mj-lt"/>
              <a:buAutoNum type="arabicPeriod"/>
            </a:pPr>
            <a:r>
              <a:rPr lang="en-GB" sz="2000" dirty="0"/>
              <a:t>In your opinion: is global warming ‘real’? </a:t>
            </a:r>
            <a:endParaRPr lang="nl-NL" sz="2000" dirty="0"/>
          </a:p>
          <a:p>
            <a:pPr marL="457200" indent="-457200">
              <a:buFont typeface="+mj-lt"/>
              <a:buAutoNum type="arabicPeriod"/>
            </a:pPr>
            <a:r>
              <a:rPr lang="en-GB" sz="2000" dirty="0"/>
              <a:t>In your opinion: what is causing global warming? </a:t>
            </a:r>
            <a:endParaRPr lang="nl-NL" sz="2000" dirty="0"/>
          </a:p>
          <a:p>
            <a:pPr marL="457200" indent="-457200">
              <a:buFont typeface="+mj-lt"/>
              <a:buAutoNum type="arabicPeriod"/>
            </a:pPr>
            <a:r>
              <a:rPr lang="en-GB" sz="2000" dirty="0"/>
              <a:t> On what sources do you base your opinions?</a:t>
            </a:r>
          </a:p>
          <a:p>
            <a:pPr marL="0" indent="0">
              <a:spcAft>
                <a:spcPts val="600"/>
              </a:spcAft>
              <a:buNone/>
            </a:pPr>
            <a:endParaRPr lang="en-GB" sz="2000" dirty="0"/>
          </a:p>
          <a:p>
            <a:pPr marL="0" indent="0">
              <a:spcAft>
                <a:spcPts val="600"/>
              </a:spcAft>
              <a:buNone/>
            </a:pPr>
            <a:r>
              <a:rPr lang="en-GB" sz="2000" dirty="0"/>
              <a:t>PAIR: Compare and discuss your answers with a peer. </a:t>
            </a:r>
          </a:p>
          <a:p>
            <a:pPr>
              <a:spcAft>
                <a:spcPts val="600"/>
              </a:spcAft>
            </a:pPr>
            <a:r>
              <a:rPr lang="en-GB" sz="2000" dirty="0"/>
              <a:t>Do you agree on 1 and 2?</a:t>
            </a:r>
          </a:p>
          <a:p>
            <a:pPr>
              <a:spcAft>
                <a:spcPts val="600"/>
              </a:spcAft>
            </a:pPr>
            <a:r>
              <a:rPr lang="en-GB" sz="2000" dirty="0"/>
              <a:t>Make a list of sources (you may add extra sources).</a:t>
            </a:r>
          </a:p>
        </p:txBody>
      </p:sp>
      <p:sp>
        <p:nvSpPr>
          <p:cNvPr id="5" name="Marcador de número de diapositiva 4"/>
          <p:cNvSpPr>
            <a:spLocks noGrp="1"/>
          </p:cNvSpPr>
          <p:nvPr>
            <p:ph type="sldNum" sz="quarter" idx="11"/>
          </p:nvPr>
        </p:nvSpPr>
        <p:spPr/>
        <p:txBody>
          <a:bodyPr/>
          <a:lstStyle/>
          <a:p>
            <a:r>
              <a:rPr lang="es-ES_tradnl" sz="1200" dirty="0"/>
              <a:t>|  </a:t>
            </a:r>
            <a:fld id="{9DD0088F-7E4A-9C4B-9ED2-72FAF1293163}" type="slidenum">
              <a:rPr lang="es-ES_tradnl" smtClean="0"/>
              <a:pPr/>
              <a:t>5</a:t>
            </a:fld>
            <a:endParaRPr lang="es-ES_tradnl" dirty="0"/>
          </a:p>
        </p:txBody>
      </p:sp>
      <p:pic>
        <p:nvPicPr>
          <p:cNvPr id="8" name="Bild 10" descr="C:\Users\Sophia\AppData\Local\Microsoft\Windows\Temporary Internet Files\Content.Word\4-1_single_work_.png.png">
            <a:extLst>
              <a:ext uri="{FF2B5EF4-FFF2-40B4-BE49-F238E27FC236}">
                <a16:creationId xmlns:a16="http://schemas.microsoft.com/office/drawing/2014/main" id="{EA55759D-C849-444B-A28E-679030E4617A}"/>
              </a:ext>
            </a:extLst>
          </p:cNvPr>
          <p:cNvPicPr/>
          <p:nvPr/>
        </p:nvPicPr>
        <p:blipFill>
          <a:blip r:embed="rId3" cstate="print"/>
          <a:srcRect/>
          <a:stretch>
            <a:fillRect/>
          </a:stretch>
        </p:blipFill>
        <p:spPr bwMode="auto">
          <a:xfrm>
            <a:off x="416476" y="1334353"/>
            <a:ext cx="492125" cy="488950"/>
          </a:xfrm>
          <a:prstGeom prst="rect">
            <a:avLst/>
          </a:prstGeom>
          <a:noFill/>
          <a:ln w="9525">
            <a:noFill/>
            <a:miter lim="800000"/>
            <a:headEnd/>
            <a:tailEnd/>
          </a:ln>
        </p:spPr>
      </p:pic>
      <p:pic>
        <p:nvPicPr>
          <p:cNvPr id="9" name="Bild 13" descr="C:\Users\Sophia\AppData\Local\Microsoft\Windows\Temporary Internet Files\Content.Word\4-2_pair_work_.png.png">
            <a:extLst>
              <a:ext uri="{FF2B5EF4-FFF2-40B4-BE49-F238E27FC236}">
                <a16:creationId xmlns:a16="http://schemas.microsoft.com/office/drawing/2014/main" id="{898CE42C-6BA2-D242-8650-7740FB45D75C}"/>
              </a:ext>
            </a:extLst>
          </p:cNvPr>
          <p:cNvPicPr/>
          <p:nvPr/>
        </p:nvPicPr>
        <p:blipFill>
          <a:blip r:embed="rId4" cstate="print"/>
          <a:srcRect/>
          <a:stretch>
            <a:fillRect/>
          </a:stretch>
        </p:blipFill>
        <p:spPr bwMode="auto">
          <a:xfrm>
            <a:off x="410761" y="3075405"/>
            <a:ext cx="492760" cy="489585"/>
          </a:xfrm>
          <a:prstGeom prst="rect">
            <a:avLst/>
          </a:prstGeom>
          <a:noFill/>
          <a:ln w="9525">
            <a:noFill/>
            <a:miter lim="800000"/>
            <a:headEnd/>
            <a:tailEnd/>
          </a:ln>
        </p:spPr>
      </p:pic>
      <p:pic>
        <p:nvPicPr>
          <p:cNvPr id="10" name="Bild 7" descr="C:\Users\Sophia\AppData\Local\Microsoft\Windows\Temporary Internet Files\Content.Word\3-1_5min_.png.png">
            <a:extLst>
              <a:ext uri="{FF2B5EF4-FFF2-40B4-BE49-F238E27FC236}">
                <a16:creationId xmlns:a16="http://schemas.microsoft.com/office/drawing/2014/main" id="{A4C47EFF-74D6-C747-A770-46642ABFB2EA}"/>
              </a:ext>
            </a:extLst>
          </p:cNvPr>
          <p:cNvPicPr/>
          <p:nvPr/>
        </p:nvPicPr>
        <p:blipFill>
          <a:blip r:embed="rId5" cstate="print"/>
          <a:stretch>
            <a:fillRect/>
          </a:stretch>
        </p:blipFill>
        <p:spPr bwMode="auto">
          <a:xfrm>
            <a:off x="416476" y="1823303"/>
            <a:ext cx="481330" cy="478790"/>
          </a:xfrm>
          <a:prstGeom prst="rect">
            <a:avLst/>
          </a:prstGeom>
          <a:noFill/>
          <a:ln w="9525">
            <a:noFill/>
            <a:miter lim="800000"/>
            <a:headEnd/>
            <a:tailEnd/>
          </a:ln>
        </p:spPr>
      </p:pic>
      <p:pic>
        <p:nvPicPr>
          <p:cNvPr id="12" name="Bild 7" descr="C:\Users\Sophia\AppData\Local\Microsoft\Windows\Temporary Internet Files\Content.Word\3-1_5min_.png.png">
            <a:extLst>
              <a:ext uri="{FF2B5EF4-FFF2-40B4-BE49-F238E27FC236}">
                <a16:creationId xmlns:a16="http://schemas.microsoft.com/office/drawing/2014/main" id="{E450A1EF-653B-A847-9A5F-DF4C66CCEA18}"/>
              </a:ext>
            </a:extLst>
          </p:cNvPr>
          <p:cNvPicPr/>
          <p:nvPr/>
        </p:nvPicPr>
        <p:blipFill>
          <a:blip r:embed="rId6" cstate="print"/>
          <a:stretch>
            <a:fillRect/>
          </a:stretch>
        </p:blipFill>
        <p:spPr bwMode="auto">
          <a:xfrm>
            <a:off x="389130" y="3760780"/>
            <a:ext cx="481330" cy="478790"/>
          </a:xfrm>
          <a:prstGeom prst="rect">
            <a:avLst/>
          </a:prstGeom>
          <a:noFill/>
          <a:ln w="9525">
            <a:noFill/>
            <a:miter lim="800000"/>
            <a:headEnd/>
            <a:tailEnd/>
          </a:ln>
        </p:spPr>
      </p:pic>
    </p:spTree>
    <p:extLst>
      <p:ext uri="{BB962C8B-B14F-4D97-AF65-F5344CB8AC3E}">
        <p14:creationId xmlns:p14="http://schemas.microsoft.com/office/powerpoint/2010/main" val="241627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443746"/>
            <a:ext cx="8229600" cy="485846"/>
          </a:xfrm>
        </p:spPr>
        <p:txBody>
          <a:bodyPr>
            <a:normAutofit fontScale="90000"/>
          </a:bodyPr>
          <a:lstStyle/>
          <a:p>
            <a:r>
              <a:rPr lang="en-US" dirty="0"/>
              <a:t>1.1 Climate change and global warming – part B</a:t>
            </a:r>
          </a:p>
        </p:txBody>
      </p:sp>
      <p:sp>
        <p:nvSpPr>
          <p:cNvPr id="3" name="Marcador de contenido 2"/>
          <p:cNvSpPr>
            <a:spLocks noGrp="1"/>
          </p:cNvSpPr>
          <p:nvPr>
            <p:ph idx="1"/>
          </p:nvPr>
        </p:nvSpPr>
        <p:spPr>
          <a:xfrm>
            <a:off x="1024127" y="1307592"/>
            <a:ext cx="7304863" cy="3392162"/>
          </a:xfrm>
        </p:spPr>
        <p:txBody>
          <a:bodyPr>
            <a:normAutofit/>
          </a:bodyPr>
          <a:lstStyle/>
          <a:p>
            <a:pPr marL="0" indent="0">
              <a:spcAft>
                <a:spcPts val="600"/>
              </a:spcAft>
              <a:buNone/>
            </a:pPr>
            <a:r>
              <a:rPr lang="en-GB" sz="2000" dirty="0"/>
              <a:t>As a group: what can you conclude from the results of the poll?</a:t>
            </a:r>
          </a:p>
          <a:p>
            <a:pPr marL="0" indent="0">
              <a:spcAft>
                <a:spcPts val="600"/>
              </a:spcAft>
              <a:buNone/>
            </a:pPr>
            <a:r>
              <a:rPr lang="en-GB" sz="2000" dirty="0"/>
              <a:t>Make a list of all sources mentioned for question 3.</a:t>
            </a:r>
            <a:br>
              <a:rPr lang="en-GB" sz="2000" dirty="0"/>
            </a:br>
            <a:endParaRPr lang="en-GB" sz="2000" dirty="0"/>
          </a:p>
          <a:p>
            <a:pPr marL="0" indent="0">
              <a:spcAft>
                <a:spcPts val="600"/>
              </a:spcAft>
              <a:buNone/>
            </a:pPr>
            <a:r>
              <a:rPr lang="en-GB" sz="2000" dirty="0"/>
              <a:t>In a small group, use the questions on worksheet 1.1B to……</a:t>
            </a:r>
          </a:p>
          <a:p>
            <a:pPr>
              <a:spcAft>
                <a:spcPts val="600"/>
              </a:spcAft>
            </a:pPr>
            <a:r>
              <a:rPr lang="en-GB" sz="2000" dirty="0"/>
              <a:t>Find out for one or two of these sources if and how the use of data is made visible in a table, graph(</a:t>
            </a:r>
            <a:r>
              <a:rPr lang="en-GB" sz="2000" dirty="0" err="1"/>
              <a:t>ic</a:t>
            </a:r>
            <a:r>
              <a:rPr lang="en-GB" sz="2000" dirty="0"/>
              <a:t>), diagram or reference.</a:t>
            </a:r>
          </a:p>
          <a:p>
            <a:pPr>
              <a:spcAft>
                <a:spcPts val="600"/>
              </a:spcAft>
            </a:pPr>
            <a:r>
              <a:rPr lang="en-GB" sz="2000" dirty="0"/>
              <a:t>Explore characteristics of these data. </a:t>
            </a:r>
          </a:p>
          <a:p>
            <a:pPr marL="0" indent="0">
              <a:spcAft>
                <a:spcPts val="600"/>
              </a:spcAft>
              <a:buNone/>
            </a:pPr>
            <a:r>
              <a:rPr lang="en-GB" sz="2000" dirty="0"/>
              <a:t>Present (1 minute pitch) and discuss your findings in the whole class. </a:t>
            </a:r>
          </a:p>
        </p:txBody>
      </p:sp>
      <p:sp>
        <p:nvSpPr>
          <p:cNvPr id="5" name="Marcador de número de diapositiva 4"/>
          <p:cNvSpPr>
            <a:spLocks noGrp="1"/>
          </p:cNvSpPr>
          <p:nvPr>
            <p:ph type="sldNum" sz="quarter" idx="11"/>
          </p:nvPr>
        </p:nvSpPr>
        <p:spPr/>
        <p:txBody>
          <a:bodyPr/>
          <a:lstStyle/>
          <a:p>
            <a:r>
              <a:rPr lang="es-ES_tradnl" sz="1200" dirty="0"/>
              <a:t>|  </a:t>
            </a:r>
            <a:fld id="{9DD0088F-7E4A-9C4B-9ED2-72FAF1293163}" type="slidenum">
              <a:rPr lang="es-ES_tradnl" smtClean="0"/>
              <a:pPr/>
              <a:t>6</a:t>
            </a:fld>
            <a:endParaRPr lang="es-ES_tradnl" dirty="0"/>
          </a:p>
        </p:txBody>
      </p:sp>
      <p:pic>
        <p:nvPicPr>
          <p:cNvPr id="11" name="Grafik 5">
            <a:extLst>
              <a:ext uri="{FF2B5EF4-FFF2-40B4-BE49-F238E27FC236}">
                <a16:creationId xmlns:a16="http://schemas.microsoft.com/office/drawing/2014/main" id="{2584CCD0-96FC-6248-AE6D-872A6D3F9099}"/>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6328" y="1334974"/>
            <a:ext cx="631658" cy="631658"/>
          </a:xfrm>
          <a:prstGeom prst="rect">
            <a:avLst/>
          </a:prstGeom>
          <a:noFill/>
          <a:ln>
            <a:noFill/>
          </a:ln>
        </p:spPr>
      </p:pic>
      <p:pic>
        <p:nvPicPr>
          <p:cNvPr id="13" name="Bild 24" descr="C:\Users\Sophia\AppData\Local\Microsoft\Windows\Temporary Internet Files\Content.Word\4-3_group_work3_.png.png">
            <a:extLst>
              <a:ext uri="{FF2B5EF4-FFF2-40B4-BE49-F238E27FC236}">
                <a16:creationId xmlns:a16="http://schemas.microsoft.com/office/drawing/2014/main" id="{1AA4E77C-2E3A-4B44-9177-CBB6C08CA694}"/>
              </a:ext>
            </a:extLst>
          </p:cNvPr>
          <p:cNvPicPr/>
          <p:nvPr/>
        </p:nvPicPr>
        <p:blipFill>
          <a:blip r:embed="rId4" cstate="print"/>
          <a:srcRect/>
          <a:stretch>
            <a:fillRect/>
          </a:stretch>
        </p:blipFill>
        <p:spPr bwMode="auto">
          <a:xfrm>
            <a:off x="391682" y="2639354"/>
            <a:ext cx="475248" cy="450679"/>
          </a:xfrm>
          <a:prstGeom prst="rect">
            <a:avLst/>
          </a:prstGeom>
          <a:noFill/>
          <a:ln w="9525">
            <a:noFill/>
            <a:miter lim="800000"/>
            <a:headEnd/>
            <a:tailEnd/>
          </a:ln>
        </p:spPr>
      </p:pic>
      <p:pic>
        <p:nvPicPr>
          <p:cNvPr id="14" name="Bild 7" descr="C:\Users\Sophia\AppData\Local\Microsoft\Windows\Temporary Internet Files\Content.Word\3-1_5min_.png.png">
            <a:extLst>
              <a:ext uri="{FF2B5EF4-FFF2-40B4-BE49-F238E27FC236}">
                <a16:creationId xmlns:a16="http://schemas.microsoft.com/office/drawing/2014/main" id="{2E0FB001-CC15-1B4B-961C-8CDEFF2246CA}"/>
              </a:ext>
            </a:extLst>
          </p:cNvPr>
          <p:cNvPicPr/>
          <p:nvPr/>
        </p:nvPicPr>
        <p:blipFill>
          <a:blip r:embed="rId5" cstate="print"/>
          <a:stretch>
            <a:fillRect/>
          </a:stretch>
        </p:blipFill>
        <p:spPr bwMode="auto">
          <a:xfrm>
            <a:off x="416521" y="3215303"/>
            <a:ext cx="481330" cy="478790"/>
          </a:xfrm>
          <a:prstGeom prst="rect">
            <a:avLst/>
          </a:prstGeom>
          <a:noFill/>
          <a:ln w="9525">
            <a:noFill/>
            <a:miter lim="800000"/>
            <a:headEnd/>
            <a:tailEnd/>
          </a:ln>
        </p:spPr>
      </p:pic>
      <p:pic>
        <p:nvPicPr>
          <p:cNvPr id="15" name="Grafik 5">
            <a:extLst>
              <a:ext uri="{FF2B5EF4-FFF2-40B4-BE49-F238E27FC236}">
                <a16:creationId xmlns:a16="http://schemas.microsoft.com/office/drawing/2014/main" id="{9D74B608-12D6-BF44-80A6-716C4566ABE8}"/>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1682" y="4118541"/>
            <a:ext cx="456304" cy="478790"/>
          </a:xfrm>
          <a:prstGeom prst="rect">
            <a:avLst/>
          </a:prstGeom>
          <a:noFill/>
          <a:ln>
            <a:noFill/>
          </a:ln>
        </p:spPr>
      </p:pic>
    </p:spTree>
    <p:extLst>
      <p:ext uri="{BB962C8B-B14F-4D97-AF65-F5344CB8AC3E}">
        <p14:creationId xmlns:p14="http://schemas.microsoft.com/office/powerpoint/2010/main" val="37681458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p:txBody>
          <a:bodyPr/>
          <a:lstStyle/>
          <a:p>
            <a:r>
              <a:rPr lang="en-GB" dirty="0"/>
              <a:t>Activity 1.2</a:t>
            </a:r>
          </a:p>
        </p:txBody>
      </p:sp>
      <p:sp>
        <p:nvSpPr>
          <p:cNvPr id="5" name="Untertitel 4"/>
          <p:cNvSpPr>
            <a:spLocks noGrp="1"/>
          </p:cNvSpPr>
          <p:nvPr>
            <p:ph type="subTitle" idx="1"/>
          </p:nvPr>
        </p:nvSpPr>
        <p:spPr/>
        <p:txBody>
          <a:bodyPr/>
          <a:lstStyle/>
          <a:p>
            <a:r>
              <a:rPr lang="en-GB" dirty="0"/>
              <a:t>Exploring data and visualisation on global temperature change</a:t>
            </a:r>
          </a:p>
        </p:txBody>
      </p:sp>
      <p:graphicFrame>
        <p:nvGraphicFramePr>
          <p:cNvPr id="7" name="Object 6">
            <a:extLst>
              <a:ext uri="{FF2B5EF4-FFF2-40B4-BE49-F238E27FC236}">
                <a16:creationId xmlns:a16="http://schemas.microsoft.com/office/drawing/2014/main" id="{E1569EBE-3453-464C-B1F2-5D0340AA3B44}"/>
              </a:ext>
            </a:extLst>
          </p:cNvPr>
          <p:cNvGraphicFramePr>
            <a:graphicFrameLocks noChangeAspect="1"/>
          </p:cNvGraphicFramePr>
          <p:nvPr>
            <p:extLst>
              <p:ext uri="{D42A27DB-BD31-4B8C-83A1-F6EECF244321}">
                <p14:modId xmlns:p14="http://schemas.microsoft.com/office/powerpoint/2010/main" val="514739127"/>
              </p:ext>
            </p:extLst>
          </p:nvPr>
        </p:nvGraphicFramePr>
        <p:xfrm>
          <a:off x="1733804" y="3738118"/>
          <a:ext cx="5969000" cy="812800"/>
        </p:xfrm>
        <a:graphic>
          <a:graphicData uri="http://schemas.openxmlformats.org/presentationml/2006/ole">
            <mc:AlternateContent xmlns:mc="http://schemas.openxmlformats.org/markup-compatibility/2006">
              <mc:Choice xmlns:v="urn:schemas-microsoft-com:vml" Requires="v">
                <p:oleObj name="Document" r:id="rId2" imgW="5969000" imgH="812800" progId="Word.Document.12">
                  <p:embed/>
                </p:oleObj>
              </mc:Choice>
              <mc:Fallback>
                <p:oleObj name="Document" r:id="rId2" imgW="5969000" imgH="812800" progId="Word.Document.12">
                  <p:embed/>
                  <p:pic>
                    <p:nvPicPr>
                      <p:cNvPr id="7" name="Object 6">
                        <a:extLst>
                          <a:ext uri="{FF2B5EF4-FFF2-40B4-BE49-F238E27FC236}">
                            <a16:creationId xmlns:a16="http://schemas.microsoft.com/office/drawing/2014/main" id="{E1569EBE-3453-464C-B1F2-5D0340AA3B44}"/>
                          </a:ext>
                        </a:extLst>
                      </p:cNvPr>
                      <p:cNvPicPr/>
                      <p:nvPr/>
                    </p:nvPicPr>
                    <p:blipFill>
                      <a:blip r:embed="rId3"/>
                      <a:stretch>
                        <a:fillRect/>
                      </a:stretch>
                    </p:blipFill>
                    <p:spPr>
                      <a:xfrm>
                        <a:off x="1733804" y="3738118"/>
                        <a:ext cx="5969000" cy="812800"/>
                      </a:xfrm>
                      <a:prstGeom prst="rect">
                        <a:avLst/>
                      </a:prstGeom>
                    </p:spPr>
                  </p:pic>
                </p:oleObj>
              </mc:Fallback>
            </mc:AlternateContent>
          </a:graphicData>
        </a:graphic>
      </p:graphicFrame>
    </p:spTree>
    <p:extLst>
      <p:ext uri="{BB962C8B-B14F-4D97-AF65-F5344CB8AC3E}">
        <p14:creationId xmlns:p14="http://schemas.microsoft.com/office/powerpoint/2010/main" val="30391905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9BD882-B786-7D4A-BC39-8238ADB8C70A}"/>
              </a:ext>
            </a:extLst>
          </p:cNvPr>
          <p:cNvSpPr>
            <a:spLocks noGrp="1"/>
          </p:cNvSpPr>
          <p:nvPr>
            <p:ph type="title"/>
          </p:nvPr>
        </p:nvSpPr>
        <p:spPr/>
        <p:txBody>
          <a:bodyPr>
            <a:normAutofit fontScale="90000"/>
          </a:bodyPr>
          <a:lstStyle/>
          <a:p>
            <a:r>
              <a:rPr lang="en-GB" dirty="0"/>
              <a:t>Data talk</a:t>
            </a:r>
          </a:p>
        </p:txBody>
      </p:sp>
      <p:sp>
        <p:nvSpPr>
          <p:cNvPr id="5" name="Tijdelijke aanduiding voor dianummer 4">
            <a:extLst>
              <a:ext uri="{FF2B5EF4-FFF2-40B4-BE49-F238E27FC236}">
                <a16:creationId xmlns:a16="http://schemas.microsoft.com/office/drawing/2014/main" id="{B51A7295-BC50-C445-8D73-2504B438DE43}"/>
              </a:ext>
            </a:extLst>
          </p:cNvPr>
          <p:cNvSpPr>
            <a:spLocks noGrp="1"/>
          </p:cNvSpPr>
          <p:nvPr>
            <p:ph type="sldNum" sz="quarter" idx="11"/>
          </p:nvPr>
        </p:nvSpPr>
        <p:spPr/>
        <p:txBody>
          <a:bodyPr/>
          <a:lstStyle/>
          <a:p>
            <a:r>
              <a:rPr lang="es-ES_tradnl" sz="1200"/>
              <a:t>|  </a:t>
            </a:r>
            <a:fld id="{9DD0088F-7E4A-9C4B-9ED2-72FAF1293163}" type="slidenum">
              <a:rPr lang="es-ES_tradnl" smtClean="0"/>
              <a:pPr/>
              <a:t>8</a:t>
            </a:fld>
            <a:endParaRPr lang="es-ES_tradnl" dirty="0"/>
          </a:p>
        </p:txBody>
      </p:sp>
      <p:pic>
        <p:nvPicPr>
          <p:cNvPr id="6146" name="Picture 2">
            <a:extLst>
              <a:ext uri="{FF2B5EF4-FFF2-40B4-BE49-F238E27FC236}">
                <a16:creationId xmlns:a16="http://schemas.microsoft.com/office/drawing/2014/main" id="{DD96A41F-CCD5-E341-8448-7625F2E963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30549" y="1249210"/>
            <a:ext cx="6457099" cy="2426304"/>
          </a:xfrm>
          <a:prstGeom prst="rect">
            <a:avLst/>
          </a:prstGeom>
          <a:noFill/>
          <a:extLst>
            <a:ext uri="{909E8E84-426E-40DD-AFC4-6F175D3DCCD1}">
              <a14:hiddenFill xmlns:a14="http://schemas.microsoft.com/office/drawing/2010/main">
                <a:solidFill>
                  <a:srgbClr val="FFFFFF"/>
                </a:solidFill>
              </a14:hiddenFill>
            </a:ext>
          </a:extLst>
        </p:spPr>
      </p:pic>
      <p:sp>
        <p:nvSpPr>
          <p:cNvPr id="4" name="Tekstvak 3">
            <a:extLst>
              <a:ext uri="{FF2B5EF4-FFF2-40B4-BE49-F238E27FC236}">
                <a16:creationId xmlns:a16="http://schemas.microsoft.com/office/drawing/2014/main" id="{2DBCD280-361D-E742-8F9A-F395004F5D7E}"/>
              </a:ext>
            </a:extLst>
          </p:cNvPr>
          <p:cNvSpPr txBox="1"/>
          <p:nvPr/>
        </p:nvSpPr>
        <p:spPr>
          <a:xfrm>
            <a:off x="84765" y="4204942"/>
            <a:ext cx="8602035" cy="338554"/>
          </a:xfrm>
          <a:prstGeom prst="rect">
            <a:avLst/>
          </a:prstGeom>
          <a:noFill/>
        </p:spPr>
        <p:txBody>
          <a:bodyPr wrap="none" rtlCol="0">
            <a:spAutoFit/>
          </a:bodyPr>
          <a:lstStyle/>
          <a:p>
            <a:r>
              <a:rPr lang="nl-NL" sz="800" dirty="0" err="1"/>
              <a:t>Hawkins</a:t>
            </a:r>
            <a:r>
              <a:rPr lang="nl-NL" sz="800" dirty="0"/>
              <a:t>, Ed, </a:t>
            </a:r>
            <a:r>
              <a:rPr lang="nl-NL" sz="800" dirty="0">
                <a:hlinkClick r:id="rId4"/>
              </a:rPr>
              <a:t>2018 visualisation update / Warming stripes for 1850-2018 using the WMO annual global temperature dataset.</a:t>
            </a:r>
            <a:r>
              <a:rPr lang="nl-NL" sz="800" dirty="0"/>
              <a:t>. </a:t>
            </a:r>
            <a:r>
              <a:rPr lang="nl-NL" sz="800" i="1" dirty="0" err="1"/>
              <a:t>Climate</a:t>
            </a:r>
            <a:r>
              <a:rPr lang="nl-NL" sz="800" i="1" dirty="0"/>
              <a:t> Lab </a:t>
            </a:r>
            <a:r>
              <a:rPr lang="nl-NL" sz="800" i="1" dirty="0" err="1"/>
              <a:t>Book</a:t>
            </a:r>
            <a:r>
              <a:rPr lang="nl-NL" sz="800" dirty="0"/>
              <a:t> (4 December 2018). </a:t>
            </a:r>
          </a:p>
          <a:p>
            <a:r>
              <a:rPr lang="nl-NL" sz="800" dirty="0" err="1"/>
              <a:t>Archived</a:t>
            </a:r>
            <a:r>
              <a:rPr lang="nl-NL" sz="800" dirty="0"/>
              <a:t> </a:t>
            </a:r>
            <a:r>
              <a:rPr lang="nl-NL" sz="800" dirty="0" err="1"/>
              <a:t>from</a:t>
            </a:r>
            <a:r>
              <a:rPr lang="nl-NL" sz="800" dirty="0"/>
              <a:t> </a:t>
            </a:r>
            <a:r>
              <a:rPr lang="nl-NL" sz="800" dirty="0">
                <a:hlinkClick r:id="rId5"/>
              </a:rPr>
              <a:t>the original</a:t>
            </a:r>
            <a:r>
              <a:rPr lang="nl-NL" sz="800" dirty="0"/>
              <a:t> on 17 April 2019. "LICENSE / Creative </a:t>
            </a:r>
            <a:r>
              <a:rPr lang="nl-NL" sz="800" dirty="0" err="1"/>
              <a:t>Commons</a:t>
            </a:r>
            <a:r>
              <a:rPr lang="nl-NL" sz="800" dirty="0"/>
              <a:t> License / These blog pages &amp; images are </a:t>
            </a:r>
            <a:r>
              <a:rPr lang="nl-NL" sz="800" dirty="0" err="1"/>
              <a:t>licensed</a:t>
            </a:r>
            <a:r>
              <a:rPr lang="nl-NL" sz="800" dirty="0"/>
              <a:t> </a:t>
            </a:r>
            <a:r>
              <a:rPr lang="nl-NL" sz="800" dirty="0" err="1"/>
              <a:t>under</a:t>
            </a:r>
            <a:r>
              <a:rPr lang="nl-NL" sz="800" dirty="0"/>
              <a:t> a Creative </a:t>
            </a:r>
            <a:r>
              <a:rPr lang="nl-NL" sz="800" dirty="0" err="1"/>
              <a:t>Commons</a:t>
            </a:r>
            <a:r>
              <a:rPr lang="nl-NL" sz="800" dirty="0"/>
              <a:t> </a:t>
            </a:r>
            <a:r>
              <a:rPr lang="nl-NL" sz="800" dirty="0" err="1"/>
              <a:t>Attribution-ShareAlike</a:t>
            </a:r>
            <a:r>
              <a:rPr lang="nl-NL" sz="800" dirty="0"/>
              <a:t> 4.0 International License." </a:t>
            </a:r>
            <a:endParaRPr lang="en-GB" sz="800" dirty="0"/>
          </a:p>
        </p:txBody>
      </p:sp>
      <p:sp>
        <p:nvSpPr>
          <p:cNvPr id="3" name="Tekstvak 2">
            <a:extLst>
              <a:ext uri="{FF2B5EF4-FFF2-40B4-BE49-F238E27FC236}">
                <a16:creationId xmlns:a16="http://schemas.microsoft.com/office/drawing/2014/main" id="{9D8C583C-5980-2048-B26D-1CA94080B18A}"/>
              </a:ext>
            </a:extLst>
          </p:cNvPr>
          <p:cNvSpPr txBox="1"/>
          <p:nvPr/>
        </p:nvSpPr>
        <p:spPr>
          <a:xfrm>
            <a:off x="84765" y="1200478"/>
            <a:ext cx="2353405" cy="2523768"/>
          </a:xfrm>
          <a:prstGeom prst="rect">
            <a:avLst/>
          </a:prstGeom>
          <a:noFill/>
        </p:spPr>
        <p:txBody>
          <a:bodyPr wrap="square" rtlCol="0">
            <a:spAutoFit/>
          </a:bodyPr>
          <a:lstStyle/>
          <a:p>
            <a:pPr marL="457200" indent="-457200">
              <a:buFont typeface="Arial" panose="020B0604020202020204" pitchFamily="34" charset="0"/>
              <a:buChar char="•"/>
            </a:pPr>
            <a:r>
              <a:rPr lang="en-GB" sz="2000" dirty="0">
                <a:solidFill>
                  <a:schemeClr val="tx2"/>
                </a:solidFill>
                <a:latin typeface="Avenir Book" charset="0"/>
              </a:rPr>
              <a:t>What do you notice? </a:t>
            </a:r>
          </a:p>
          <a:p>
            <a:pPr marL="457200" indent="-457200">
              <a:buFont typeface="Arial" panose="020B0604020202020204" pitchFamily="34" charset="0"/>
              <a:buChar char="•"/>
            </a:pPr>
            <a:r>
              <a:rPr lang="en-GB" sz="2000" dirty="0">
                <a:solidFill>
                  <a:schemeClr val="tx2"/>
                </a:solidFill>
                <a:latin typeface="Avenir Book" charset="0"/>
              </a:rPr>
              <a:t>What do you wonder? </a:t>
            </a:r>
          </a:p>
          <a:p>
            <a:pPr marL="457200" indent="-457200">
              <a:buFont typeface="Arial" panose="020B0604020202020204" pitchFamily="34" charset="0"/>
              <a:buChar char="•"/>
            </a:pPr>
            <a:r>
              <a:rPr lang="en-GB" sz="2000" dirty="0">
                <a:solidFill>
                  <a:schemeClr val="tx2"/>
                </a:solidFill>
                <a:latin typeface="Avenir Book" charset="0"/>
              </a:rPr>
              <a:t>What is going on in this data visualization?</a:t>
            </a:r>
          </a:p>
          <a:p>
            <a:endParaRPr lang="en-GB" dirty="0"/>
          </a:p>
        </p:txBody>
      </p:sp>
    </p:spTree>
    <p:extLst>
      <p:ext uri="{BB962C8B-B14F-4D97-AF65-F5344CB8AC3E}">
        <p14:creationId xmlns:p14="http://schemas.microsoft.com/office/powerpoint/2010/main" val="188290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9BD882-B786-7D4A-BC39-8238ADB8C70A}"/>
              </a:ext>
            </a:extLst>
          </p:cNvPr>
          <p:cNvSpPr>
            <a:spLocks noGrp="1"/>
          </p:cNvSpPr>
          <p:nvPr>
            <p:ph type="title"/>
          </p:nvPr>
        </p:nvSpPr>
        <p:spPr/>
        <p:txBody>
          <a:bodyPr>
            <a:normAutofit/>
          </a:bodyPr>
          <a:lstStyle/>
          <a:p>
            <a:r>
              <a:rPr lang="en-GB" sz="2000" dirty="0"/>
              <a:t>Questions to discuss</a:t>
            </a:r>
            <a:endParaRPr lang="en-GB" sz="1800" dirty="0"/>
          </a:p>
        </p:txBody>
      </p:sp>
      <p:sp>
        <p:nvSpPr>
          <p:cNvPr id="3" name="Tijdelijke aanduiding voor inhoud 2">
            <a:extLst>
              <a:ext uri="{FF2B5EF4-FFF2-40B4-BE49-F238E27FC236}">
                <a16:creationId xmlns:a16="http://schemas.microsoft.com/office/drawing/2014/main" id="{4D670D36-F398-0442-B9E7-9CBCC11CCFDD}"/>
              </a:ext>
            </a:extLst>
          </p:cNvPr>
          <p:cNvSpPr>
            <a:spLocks noGrp="1"/>
          </p:cNvSpPr>
          <p:nvPr>
            <p:ph idx="1"/>
          </p:nvPr>
        </p:nvSpPr>
        <p:spPr>
          <a:xfrm>
            <a:off x="3575050" y="1033271"/>
            <a:ext cx="5111750" cy="3561351"/>
          </a:xfrm>
        </p:spPr>
        <p:txBody>
          <a:bodyPr/>
          <a:lstStyle/>
          <a:p>
            <a:pPr marL="0" indent="0">
              <a:buNone/>
            </a:pPr>
            <a:r>
              <a:rPr lang="en-GB" sz="1800" b="1" dirty="0">
                <a:solidFill>
                  <a:srgbClr val="4C5F7E"/>
                </a:solidFill>
                <a:latin typeface="Avenir Book" charset="0"/>
              </a:rPr>
              <a:t>Warming stripes of the annual global temperatures from 1850-2018</a:t>
            </a:r>
          </a:p>
        </p:txBody>
      </p:sp>
      <p:sp>
        <p:nvSpPr>
          <p:cNvPr id="6" name="Tijdelijke aanduiding voor tekst 5">
            <a:extLst>
              <a:ext uri="{FF2B5EF4-FFF2-40B4-BE49-F238E27FC236}">
                <a16:creationId xmlns:a16="http://schemas.microsoft.com/office/drawing/2014/main" id="{683C8424-E122-D54E-99B8-41FA464CFEF3}"/>
              </a:ext>
            </a:extLst>
          </p:cNvPr>
          <p:cNvSpPr>
            <a:spLocks noGrp="1"/>
          </p:cNvSpPr>
          <p:nvPr>
            <p:ph type="body" sz="half" idx="2"/>
          </p:nvPr>
        </p:nvSpPr>
        <p:spPr/>
        <p:txBody>
          <a:bodyPr/>
          <a:lstStyle/>
          <a:p>
            <a:pPr marL="342900" indent="-342900">
              <a:buFont typeface="Arial" panose="020B0604020202020204" pitchFamily="34" charset="0"/>
              <a:buChar char="•"/>
            </a:pPr>
            <a:endParaRPr lang="en-GB" sz="1800" dirty="0"/>
          </a:p>
          <a:p>
            <a:pPr marL="342900" indent="-342900">
              <a:buFont typeface="Arial" panose="020B0604020202020204" pitchFamily="34" charset="0"/>
              <a:buChar char="•"/>
            </a:pPr>
            <a:r>
              <a:rPr lang="en-GB" sz="1800" dirty="0"/>
              <a:t>What is the (temperature) range of the </a:t>
            </a:r>
            <a:r>
              <a:rPr lang="en-GB" sz="1800" dirty="0" err="1"/>
              <a:t>color</a:t>
            </a:r>
            <a:r>
              <a:rPr lang="en-GB" sz="1800" dirty="0"/>
              <a:t> scales?</a:t>
            </a:r>
          </a:p>
          <a:p>
            <a:pPr marL="342900" indent="-342900">
              <a:buFont typeface="Arial" panose="020B0604020202020204" pitchFamily="34" charset="0"/>
              <a:buChar char="•"/>
            </a:pPr>
            <a:r>
              <a:rPr lang="en-GB" sz="1800" dirty="0"/>
              <a:t>What story does this graphic tell?</a:t>
            </a:r>
          </a:p>
          <a:p>
            <a:pPr marL="342900" indent="-342900">
              <a:buFont typeface="Arial" panose="020B0604020202020204" pitchFamily="34" charset="0"/>
              <a:buChar char="•"/>
            </a:pPr>
            <a:r>
              <a:rPr lang="en-GB" sz="1800" dirty="0"/>
              <a:t>What feelings does it evoke for you</a:t>
            </a:r>
            <a:r>
              <a:rPr lang="en-GB" sz="2000" dirty="0"/>
              <a:t>?</a:t>
            </a:r>
          </a:p>
          <a:p>
            <a:endParaRPr lang="en-GB" dirty="0"/>
          </a:p>
        </p:txBody>
      </p:sp>
      <p:sp>
        <p:nvSpPr>
          <p:cNvPr id="5" name="Tijdelijke aanduiding voor dianummer 4">
            <a:extLst>
              <a:ext uri="{FF2B5EF4-FFF2-40B4-BE49-F238E27FC236}">
                <a16:creationId xmlns:a16="http://schemas.microsoft.com/office/drawing/2014/main" id="{B51A7295-BC50-C445-8D73-2504B438DE43}"/>
              </a:ext>
            </a:extLst>
          </p:cNvPr>
          <p:cNvSpPr>
            <a:spLocks noGrp="1"/>
          </p:cNvSpPr>
          <p:nvPr>
            <p:ph type="sldNum" sz="quarter" idx="11"/>
          </p:nvPr>
        </p:nvSpPr>
        <p:spPr/>
        <p:txBody>
          <a:bodyPr/>
          <a:lstStyle/>
          <a:p>
            <a:r>
              <a:rPr lang="es-ES_tradnl" sz="1200"/>
              <a:t>|  </a:t>
            </a:r>
            <a:fld id="{9DD0088F-7E4A-9C4B-9ED2-72FAF1293163}" type="slidenum">
              <a:rPr lang="es-ES_tradnl" smtClean="0"/>
              <a:pPr/>
              <a:t>9</a:t>
            </a:fld>
            <a:endParaRPr lang="es-ES_tradnl" dirty="0"/>
          </a:p>
        </p:txBody>
      </p:sp>
      <p:pic>
        <p:nvPicPr>
          <p:cNvPr id="6146" name="Picture 2">
            <a:extLst>
              <a:ext uri="{FF2B5EF4-FFF2-40B4-BE49-F238E27FC236}">
                <a16:creationId xmlns:a16="http://schemas.microsoft.com/office/drawing/2014/main" id="{DD96A41F-CCD5-E341-8448-7625F2E963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5050" y="1829829"/>
            <a:ext cx="5270418" cy="1980400"/>
          </a:xfrm>
          <a:prstGeom prst="rect">
            <a:avLst/>
          </a:prstGeom>
          <a:noFill/>
          <a:extLst>
            <a:ext uri="{909E8E84-426E-40DD-AFC4-6F175D3DCCD1}">
              <a14:hiddenFill xmlns:a14="http://schemas.microsoft.com/office/drawing/2010/main">
                <a:solidFill>
                  <a:srgbClr val="FFFFFF"/>
                </a:solidFill>
              </a14:hiddenFill>
            </a:ext>
          </a:extLst>
        </p:spPr>
      </p:pic>
      <p:sp>
        <p:nvSpPr>
          <p:cNvPr id="4" name="Tekstvak 3">
            <a:extLst>
              <a:ext uri="{FF2B5EF4-FFF2-40B4-BE49-F238E27FC236}">
                <a16:creationId xmlns:a16="http://schemas.microsoft.com/office/drawing/2014/main" id="{2DBCD280-361D-E742-8F9A-F395004F5D7E}"/>
              </a:ext>
            </a:extLst>
          </p:cNvPr>
          <p:cNvSpPr txBox="1"/>
          <p:nvPr/>
        </p:nvSpPr>
        <p:spPr>
          <a:xfrm>
            <a:off x="84765" y="4204942"/>
            <a:ext cx="8602035" cy="338554"/>
          </a:xfrm>
          <a:prstGeom prst="rect">
            <a:avLst/>
          </a:prstGeom>
          <a:noFill/>
        </p:spPr>
        <p:txBody>
          <a:bodyPr wrap="none" rtlCol="0">
            <a:spAutoFit/>
          </a:bodyPr>
          <a:lstStyle/>
          <a:p>
            <a:r>
              <a:rPr lang="nl-NL" sz="800" dirty="0" err="1"/>
              <a:t>Hawkins</a:t>
            </a:r>
            <a:r>
              <a:rPr lang="nl-NL" sz="800" dirty="0"/>
              <a:t>, Ed, </a:t>
            </a:r>
            <a:r>
              <a:rPr lang="nl-NL" sz="800" dirty="0">
                <a:hlinkClick r:id="rId4"/>
              </a:rPr>
              <a:t>2018 visualisation update / Warming stripes for 1850-2018 using the WMO annual global temperature dataset.</a:t>
            </a:r>
            <a:r>
              <a:rPr lang="nl-NL" sz="800" dirty="0"/>
              <a:t>. </a:t>
            </a:r>
            <a:r>
              <a:rPr lang="nl-NL" sz="800" i="1" dirty="0" err="1"/>
              <a:t>Climate</a:t>
            </a:r>
            <a:r>
              <a:rPr lang="nl-NL" sz="800" i="1" dirty="0"/>
              <a:t> Lab </a:t>
            </a:r>
            <a:r>
              <a:rPr lang="nl-NL" sz="800" i="1" dirty="0" err="1"/>
              <a:t>Book</a:t>
            </a:r>
            <a:r>
              <a:rPr lang="nl-NL" sz="800" dirty="0"/>
              <a:t> (4 December 2018). </a:t>
            </a:r>
          </a:p>
          <a:p>
            <a:r>
              <a:rPr lang="nl-NL" sz="800" dirty="0" err="1"/>
              <a:t>Archived</a:t>
            </a:r>
            <a:r>
              <a:rPr lang="nl-NL" sz="800" dirty="0"/>
              <a:t> </a:t>
            </a:r>
            <a:r>
              <a:rPr lang="nl-NL" sz="800" dirty="0" err="1"/>
              <a:t>from</a:t>
            </a:r>
            <a:r>
              <a:rPr lang="nl-NL" sz="800" dirty="0"/>
              <a:t> </a:t>
            </a:r>
            <a:r>
              <a:rPr lang="nl-NL" sz="800" dirty="0">
                <a:hlinkClick r:id="rId5"/>
              </a:rPr>
              <a:t>the original</a:t>
            </a:r>
            <a:r>
              <a:rPr lang="nl-NL" sz="800" dirty="0"/>
              <a:t> on 17 April 2019. "LICENSE / Creative </a:t>
            </a:r>
            <a:r>
              <a:rPr lang="nl-NL" sz="800" dirty="0" err="1"/>
              <a:t>Commons</a:t>
            </a:r>
            <a:r>
              <a:rPr lang="nl-NL" sz="800" dirty="0"/>
              <a:t> License / These blog pages &amp; images are </a:t>
            </a:r>
            <a:r>
              <a:rPr lang="nl-NL" sz="800" dirty="0" err="1"/>
              <a:t>licensed</a:t>
            </a:r>
            <a:r>
              <a:rPr lang="nl-NL" sz="800" dirty="0"/>
              <a:t> </a:t>
            </a:r>
            <a:r>
              <a:rPr lang="nl-NL" sz="800" dirty="0" err="1"/>
              <a:t>under</a:t>
            </a:r>
            <a:r>
              <a:rPr lang="nl-NL" sz="800" dirty="0"/>
              <a:t> a Creative </a:t>
            </a:r>
            <a:r>
              <a:rPr lang="nl-NL" sz="800" dirty="0" err="1"/>
              <a:t>Commons</a:t>
            </a:r>
            <a:r>
              <a:rPr lang="nl-NL" sz="800" dirty="0"/>
              <a:t> </a:t>
            </a:r>
            <a:r>
              <a:rPr lang="nl-NL" sz="800" dirty="0" err="1"/>
              <a:t>Attribution-ShareAlike</a:t>
            </a:r>
            <a:r>
              <a:rPr lang="nl-NL" sz="800" dirty="0"/>
              <a:t> 4.0 International License." </a:t>
            </a:r>
            <a:endParaRPr lang="en-GB" sz="800" dirty="0"/>
          </a:p>
        </p:txBody>
      </p:sp>
    </p:spTree>
    <p:extLst>
      <p:ext uri="{BB962C8B-B14F-4D97-AF65-F5344CB8AC3E}">
        <p14:creationId xmlns:p14="http://schemas.microsoft.com/office/powerpoint/2010/main" val="2255006222"/>
      </p:ext>
    </p:extLst>
  </p:cSld>
  <p:clrMapOvr>
    <a:masterClrMapping/>
  </p:clrMapOvr>
</p:sld>
</file>

<file path=ppt/theme/theme1.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5686</TotalTime>
  <Words>2126</Words>
  <Application>Microsoft Macintosh PowerPoint</Application>
  <PresentationFormat>Diavoorstelling (16:9)</PresentationFormat>
  <Paragraphs>267</Paragraphs>
  <Slides>42</Slides>
  <Notes>11</Notes>
  <HiddenSlides>0</HiddenSlides>
  <MMClips>0</MMClips>
  <ScaleCrop>false</ScaleCrop>
  <HeadingPairs>
    <vt:vector size="8" baseType="variant">
      <vt:variant>
        <vt:lpstr>Gebruikte lettertypen</vt:lpstr>
      </vt:variant>
      <vt:variant>
        <vt:i4>5</vt:i4>
      </vt:variant>
      <vt:variant>
        <vt:lpstr>Thema</vt:lpstr>
      </vt:variant>
      <vt:variant>
        <vt:i4>1</vt:i4>
      </vt:variant>
      <vt:variant>
        <vt:lpstr>Ingesloten OLE-bronprogramma's</vt:lpstr>
      </vt:variant>
      <vt:variant>
        <vt:i4>1</vt:i4>
      </vt:variant>
      <vt:variant>
        <vt:lpstr>Diatitels</vt:lpstr>
      </vt:variant>
      <vt:variant>
        <vt:i4>42</vt:i4>
      </vt:variant>
    </vt:vector>
  </HeadingPairs>
  <TitlesOfParts>
    <vt:vector size="49" baseType="lpstr">
      <vt:lpstr>Arial</vt:lpstr>
      <vt:lpstr>Avenir Book</vt:lpstr>
      <vt:lpstr>Calibri</vt:lpstr>
      <vt:lpstr>Lucida Grande</vt:lpstr>
      <vt:lpstr>Wingdings</vt:lpstr>
      <vt:lpstr>Office-Design</vt:lpstr>
      <vt:lpstr>Document</vt:lpstr>
      <vt:lpstr> Analysing (Big) data</vt:lpstr>
      <vt:lpstr>1. Introduction</vt:lpstr>
      <vt:lpstr>Activity 1.1</vt:lpstr>
      <vt:lpstr>1.1 Climate change and global warming - background</vt:lpstr>
      <vt:lpstr>1.1 Climate change and global warming – part A</vt:lpstr>
      <vt:lpstr>1.1 Climate change and global warming – part B</vt:lpstr>
      <vt:lpstr>Activity 1.2</vt:lpstr>
      <vt:lpstr>Data talk</vt:lpstr>
      <vt:lpstr>Questions to discuss</vt:lpstr>
      <vt:lpstr>Whole group discussion on the results of worksheet 1.2 </vt:lpstr>
      <vt:lpstr>Graphs under discussion: worksheet 1.2</vt:lpstr>
      <vt:lpstr>Activity 1.3</vt:lpstr>
      <vt:lpstr>1.3 National temperature change</vt:lpstr>
      <vt:lpstr>2. Background on big data</vt:lpstr>
      <vt:lpstr>Activity 2.1</vt:lpstr>
      <vt:lpstr>2.1 What is big data? Write one or two words</vt:lpstr>
      <vt:lpstr>2.1 What is Big data?</vt:lpstr>
      <vt:lpstr>2.1 What is big data?</vt:lpstr>
      <vt:lpstr>Activity 2.2</vt:lpstr>
      <vt:lpstr>2.2. Introduction</vt:lpstr>
      <vt:lpstr>2.2 explore examples (in 4 small  groups)</vt:lpstr>
      <vt:lpstr>2.2 Reflection (whole group)</vt:lpstr>
      <vt:lpstr>3. Analyzing and representing (big) data</vt:lpstr>
      <vt:lpstr>Activity 3.2</vt:lpstr>
      <vt:lpstr>3.2A  Ecological footprint</vt:lpstr>
      <vt:lpstr>3.2A How big is your ecological footprint?</vt:lpstr>
      <vt:lpstr>3.2A Your ecological footprint calculated (worksheet 3.2A)</vt:lpstr>
      <vt:lpstr>3.2B Comparing countries by analysing graphs and data </vt:lpstr>
      <vt:lpstr>3.2B Comparing countries by analysing graphs and data </vt:lpstr>
      <vt:lpstr>3.2B optional discussion on measures</vt:lpstr>
      <vt:lpstr>Activity 3.3</vt:lpstr>
      <vt:lpstr>PowerPoint-presentatie</vt:lpstr>
      <vt:lpstr>3.3 Exploring and analysing footprint data (worksheet 3.3)</vt:lpstr>
      <vt:lpstr>Questions to explore the excel file </vt:lpstr>
      <vt:lpstr>3.3 Selecting an d graphing the data</vt:lpstr>
      <vt:lpstr>4. Teaching</vt:lpstr>
      <vt:lpstr>Activity 4.1</vt:lpstr>
      <vt:lpstr>4.1 Reviewing a lesson</vt:lpstr>
      <vt:lpstr>4.1 Optional follow-up activity</vt:lpstr>
      <vt:lpstr>Activity 4.2 optional</vt:lpstr>
      <vt:lpstr>4.2 (re)designing a lesson or an data talk activity including an environmental SSI</vt:lpstr>
      <vt:lpstr>4.2 Requirements, your design should include:</vt:lpstr>
    </vt:vector>
  </TitlesOfParts>
  <Company>Pädagogische Hochschule Freiburg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Ulrich Birtel</dc:creator>
  <cp:lastModifiedBy>Wijers, M.M. (Monica)</cp:lastModifiedBy>
  <cp:revision>189</cp:revision>
  <cp:lastPrinted>2020-02-11T13:29:13Z</cp:lastPrinted>
  <dcterms:created xsi:type="dcterms:W3CDTF">2017-02-28T10:46:16Z</dcterms:created>
  <dcterms:modified xsi:type="dcterms:W3CDTF">2022-07-12T12:13:23Z</dcterms:modified>
</cp:coreProperties>
</file>